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sVLXA8lbKwJwj1oOx2+wxrRhl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e12e83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be12e830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12e830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be12e830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12e830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e12e830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12e830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e12e8301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12e830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be12e8301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12e830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be12e8301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e12e83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be12e8301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e12e830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be12e8301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Osnove rutiranja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12e8301c_0_0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Osnove rutiranja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be12e8301c_0_0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g2be12e830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be12e8301c_0_0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g2be12e8301c_0_0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2be12e8301c_0_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be12e8301c_0_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be12e8301c_0_0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be12e8301c_0_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Osnovni pojmovi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86500" y="1508675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Statičko rutiranje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Dinamičko rutiranje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IGP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EGP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Tabela rutiranja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Administrativna udaljenost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12e8301c_0_1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Statičko rutiranje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09" name="Google Shape;109;g2be12e8301c_0_1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Mrežna adresa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Mrežna maska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Adresa sledećeg skoka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Default ruta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ip route 0.0.0.0 0.0.0.0 172.16.2.1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be12e8301c_0_1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be12e8301c_0_1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e12e8301c_0_1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be12e8301c_0_1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be12e8301c_0_1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g2be12e8301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075" y="1871650"/>
            <a:ext cx="60960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e12e8301c_0_3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Dinamičko rutiranje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e12e8301c_0_3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e12e8301c_0_3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e12e8301c_0_3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e12e8301c_0_3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e12e8301c_0_3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e12e8301c_0_3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e12e830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190" y="1764978"/>
            <a:ext cx="7863625" cy="3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e12e8301c_0_52"/>
          <p:cNvSpPr txBox="1"/>
          <p:nvPr>
            <p:ph type="title"/>
          </p:nvPr>
        </p:nvSpPr>
        <p:spPr>
          <a:xfrm>
            <a:off x="239475" y="247413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ct val="100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Interior Gateway Protocols - IGP i Exterior Gateway Protocol - EGP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3" name="Google Shape;133;g2be12e8301c_0_5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be12e8301c_0_5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e12e8301c_0_5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e12e8301c_0_5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be12e8301c_0_5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e12e8301c_0_5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g2be12e8301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575" y="1811925"/>
            <a:ext cx="76962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e12e8301c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Routing table - Tabela rutiranja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5" name="Google Shape;145;g2be12e8301c_0_4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Ispis komande </a:t>
            </a:r>
            <a:r>
              <a:rPr b="1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show ip route</a:t>
            </a:r>
            <a:endParaRPr b="1"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be12e8301c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be12e8301c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be12e8301c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be12e8301c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2be12e8301c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g2be12e830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275" y="1388088"/>
            <a:ext cx="6616642" cy="496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e12e8301c_0_6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ct val="100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Administrative distance (AD) - Administrativna udaljenost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7" name="Google Shape;157;g2be12e8301c_0_6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2be12e8301c_0_6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be12e8301c_0_6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be12e8301c_0_6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2be12e8301c_0_6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2be12e8301c_0_6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g2be12e8301c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8" y="1408825"/>
            <a:ext cx="82010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e12e8301c_0_9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69" name="Google Shape;169;g2be12e8301c_0_9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Hostname na ruterima, banner na ruteru Office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DHCP server na ruteru Office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Statičke adrese na serverima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AutoNum type="arabicPeriod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Statičko rutiranje*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2be12e8301c_0_9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be12e8301c_0_9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be12e8301c_0_9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2be12e8301c_0_9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2be12e8301c_0_9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g2be12e8301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527" y="1314537"/>
            <a:ext cx="3675797" cy="50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e12e8301c_0_101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81" name="Google Shape;181;g2be12e8301c_0_101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2be12e8301c_0_101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be12e8301c_0_101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be12e8301c_0_10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be12e8301c_0_101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2be12e8301c_0_101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g2be12e8301c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6000" y="2030850"/>
            <a:ext cx="4281876" cy="428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be12e8301c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75" y="1331188"/>
            <a:ext cx="75819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