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j809EVn7BkvL5MoDzDzKS+hteG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2" Type="http://customschemas.google.com/relationships/presentationmetadata" Target="metadata"/><Relationship Id="rId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76381be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2c76381bee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0a06399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2c0a0639939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OSPF 3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5020020"/>
            <a:ext cx="9144000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7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311401" y="340120"/>
            <a:ext cx="63903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1644391" y="4914693"/>
            <a:ext cx="8903218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"/>
          <p:cNvSpPr/>
          <p:nvPr/>
        </p:nvSpPr>
        <p:spPr>
          <a:xfrm>
            <a:off x="0" y="6496744"/>
            <a:ext cx="12192000" cy="362251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6493870"/>
            <a:ext cx="12192000" cy="52879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4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76381bee6_0_18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Zadatak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98" name="Google Shape;98;g2c76381bee6_0_18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g2c76381bee6_0_18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2c76381bee6_0_18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c76381bee6_0_18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g2c76381bee6_0_18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g2c76381bee6_0_18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g2c76381bee6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050" y="1165238"/>
            <a:ext cx="11849100" cy="50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c76381bee6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" y="1351675"/>
            <a:ext cx="11849100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0a0639939_0_3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OSPF 3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2c0a0639939_0_3"/>
          <p:cNvSpPr txBox="1"/>
          <p:nvPr>
            <p:ph idx="1" type="subTitle"/>
          </p:nvPr>
        </p:nvSpPr>
        <p:spPr>
          <a:xfrm>
            <a:off x="1524000" y="5020020"/>
            <a:ext cx="9144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g2c0a0639939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6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c0a0639939_0_3"/>
          <p:cNvSpPr txBox="1"/>
          <p:nvPr/>
        </p:nvSpPr>
        <p:spPr>
          <a:xfrm>
            <a:off x="2311401" y="340120"/>
            <a:ext cx="63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g2c0a0639939_0_3"/>
          <p:cNvCxnSpPr/>
          <p:nvPr/>
        </p:nvCxnSpPr>
        <p:spPr>
          <a:xfrm>
            <a:off x="1644391" y="4914693"/>
            <a:ext cx="8903100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g2c0a0639939_0_3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2c0a0639939_0_3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c0a0639939_0_3"/>
          <p:cNvSpPr txBox="1"/>
          <p:nvPr/>
        </p:nvSpPr>
        <p:spPr>
          <a:xfrm>
            <a:off x="0" y="648866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c0a0639939_0_3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2016-09-26T10:51:23Z</dcterms:created>
  <dc:creator>Dunja Majstorovic</dc:creator>
</cp:coreProperties>
</file>