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ILiSrImUnF/TkBcFM1IEAlKKA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76381be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c76381bee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e12e830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be12e8301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e12e830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be12e8301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e12e8301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2be12e8301c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e12e830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2be12e8301c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76381be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2c76381bee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0a06399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2c0a063993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OSPF 1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5020020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7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311401" y="340120"/>
            <a:ext cx="63903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644391" y="4914693"/>
            <a:ext cx="8903218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254000" y="205538"/>
            <a:ext cx="10515600" cy="959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Link State vs Distance Vector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254000" y="1524000"/>
            <a:ext cx="11671300" cy="465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0781" y="6508936"/>
            <a:ext cx="4824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160322" y="6505116"/>
            <a:ext cx="20087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614" y="1665050"/>
            <a:ext cx="8760085" cy="44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76381bee6_0_6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OSPF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10" name="Google Shape;110;g2c76381bee6_0_6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Open Shortest Path First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Koristi SPF protokol.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Tri verzije: OSPFv1, OSPFv2 i OSPFv3.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LSA i LSDB.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2c76381bee6_0_6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c76381bee6_0_6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c76381bee6_0_6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c76381bee6_0_6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2c76381bee6_0_6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e12e8301c_0_17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OSPF Area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21" name="Google Shape;121;g2be12e8301c_0_17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ASBR (Autonomous 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System Boundary Router)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ABR (Area Border Router)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Backbone Area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2be12e8301c_0_17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be12e8301c_0_17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be12e8301c_0_17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2be12e8301c_0_17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g2be12e8301c_0_17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g2be12e8301c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7183" y="1524000"/>
            <a:ext cx="7166480" cy="44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e12e8301c_0_32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OSPF neighborship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33" name="Google Shape;133;g2be12e8301c_0_32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Ruteri moraju biti direktno povezani i biti članovi iste mreže.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Jedinstven Router-ID.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OSPF Area ID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OSPF Hello i Dead intervali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b="1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Network Type</a:t>
            </a:r>
            <a:endParaRPr b="1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2be12e8301c_0_3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be12e8301c_0_3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be12e8301c_0_3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2be12e8301c_0_3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2be12e8301c_0_3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e12e8301c_0_52"/>
          <p:cNvSpPr txBox="1"/>
          <p:nvPr>
            <p:ph type="title"/>
          </p:nvPr>
        </p:nvSpPr>
        <p:spPr>
          <a:xfrm>
            <a:off x="239475" y="247413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Router ID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44" name="Google Shape;144;g2be12e8301c_0_52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AutoNum type="arabicPeriod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Ručna konfiguracija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AutoNum type="arabicPeriod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Najveći loopback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AutoNum type="arabicPeriod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Najveća IP adresa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2be12e8301c_0_5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be12e8301c_0_5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be12e8301c_0_5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2be12e8301c_0_5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g2be12e8301c_0_5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e12e8301c_0_90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55" name="Google Shape;155;g2be12e8301c_0_90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 Packet Tracer-u nacrtati šemu sa slike i konfigurisati:</a:t>
            </a:r>
            <a:endParaRPr sz="2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1. Hostname prema šemi, baner sa imenom i prezimenom i brojem indeksa na ruteru R1.</a:t>
            </a:r>
            <a:endParaRPr sz="2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2. IP adrese na interfejsima rutera.</a:t>
            </a:r>
            <a:endParaRPr sz="2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3. DHCP server za sve krajnje uređaje na ruteru R4. Konfiguristati DHCP Relay Agent.</a:t>
            </a:r>
            <a:endParaRPr sz="2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4. DHCP server na ISP. R1 je DHCP klijent**.</a:t>
            </a:r>
            <a:endParaRPr sz="2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5. OSPF process ID 1, a Router ID svim ruterima redom: R1 = 1.1.1.1, R2 = 2.2.2.2, R3 = 3.3.3.3. itd.</a:t>
            </a:r>
            <a:endParaRPr sz="2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6. NAT overload</a:t>
            </a:r>
            <a:endParaRPr sz="2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**nije uradjeno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2be12e8301c_0_90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be12e8301c_0_90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be12e8301c_0_90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2be12e8301c_0_90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g2be12e8301c_0_90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76381bee6_0_18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66" name="Google Shape;166;g2c76381bee6_0_18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2c76381bee6_0_18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c76381bee6_0_18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c76381bee6_0_18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2c76381bee6_0_18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g2c76381bee6_0_18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2" name="Google Shape;172;g2c76381bee6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345" y="1456249"/>
            <a:ext cx="7895307" cy="48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0a0639939_0_3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OSPF 1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2c0a0639939_0_3"/>
          <p:cNvSpPr txBox="1"/>
          <p:nvPr>
            <p:ph idx="1" type="subTitle"/>
          </p:nvPr>
        </p:nvSpPr>
        <p:spPr>
          <a:xfrm>
            <a:off x="1524000" y="5020020"/>
            <a:ext cx="9144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g2c0a0639939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6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2c0a0639939_0_3"/>
          <p:cNvSpPr txBox="1"/>
          <p:nvPr/>
        </p:nvSpPr>
        <p:spPr>
          <a:xfrm>
            <a:off x="2311401" y="340120"/>
            <a:ext cx="63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" name="Google Shape;181;g2c0a0639939_0_3"/>
          <p:cNvCxnSpPr/>
          <p:nvPr/>
        </p:nvCxnSpPr>
        <p:spPr>
          <a:xfrm>
            <a:off x="1644391" y="4914693"/>
            <a:ext cx="8903100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g2c0a0639939_0_3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c0a0639939_0_3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c0a0639939_0_3"/>
          <p:cNvSpPr txBox="1"/>
          <p:nvPr/>
        </p:nvSpPr>
        <p:spPr>
          <a:xfrm>
            <a:off x="0" y="648866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c0a0639939_0_3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2016-09-26T10:51:23Z</dcterms:created>
  <dc:creator>Dunja Majstorovic</dc:creator>
</cp:coreProperties>
</file>