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w8d/3qY1Rxh2W00jiaXYRzmjQ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e12e830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be12e8301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76381be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c76381bee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e12e830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be12e8301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12e830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be12e8301c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e12e830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2be12e8301c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76381be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2c76381bee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0a06399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2c0a063993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OSPF 2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20020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7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11401" y="340120"/>
            <a:ext cx="6390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44391" y="4914693"/>
            <a:ext cx="8903218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e12e8301c_0_17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OSPF Area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98" name="Google Shape;98;g2be12e8301c_0_17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ASBR (Autonomous 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System Boundary Router)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ABR (Area Border Router)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Backbone Area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g2be12e8301c_0_17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be12e8301c_0_17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be12e8301c_0_17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2be12e8301c_0_17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g2be12e8301c_0_17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g2be12e8301c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183" y="1524000"/>
            <a:ext cx="7166480" cy="44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76381bee6_0_6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OSPF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10" name="Google Shape;110;g2c76381bee6_0_6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DR/BDR election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Priority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Cost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2c76381bee6_0_6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c76381bee6_0_6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c76381bee6_0_6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c76381bee6_0_6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2c76381bee6_0_6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e12e8301c_0_32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DR/BDR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21" name="Google Shape;121;g2be12e8301c_0_32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Default prioritet je 1.</a:t>
            </a:r>
            <a:endParaRPr b="1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2be12e8301c_0_3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be12e8301c_0_3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be12e8301c_0_3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2be12e8301c_0_3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2be12e8301c_0_3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g2be12e8301c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663" y="1395413"/>
            <a:ext cx="46386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e12e8301c_0_52"/>
          <p:cNvSpPr txBox="1"/>
          <p:nvPr>
            <p:ph type="title"/>
          </p:nvPr>
        </p:nvSpPr>
        <p:spPr>
          <a:xfrm>
            <a:off x="239475" y="247413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OSPF Cost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33" name="Google Shape;133;g2be12e8301c_0_52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OSPF Cost = 100Mbps / Bandwidth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2be12e8301c_0_5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be12e8301c_0_5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be12e8301c_0_5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2be12e8301c_0_5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2be12e8301c_0_5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9" name="Google Shape;139;g2be12e8301c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8356" y="1757131"/>
            <a:ext cx="5427175" cy="36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e12e8301c_0_90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45" name="Google Shape;145;g2be12e8301c_0_90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 Packet Tracer-u nacrtati šemu sa slike i konfigurisati:</a:t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1. Hostname prema šemi, baner sa imenom i prezimenom i brojem indeksa na ruteru R0-1.</a:t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2. IP adrese na interfejsima rutera.</a:t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3. Multi Area OSPF</a:t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4. Router ID po izboru</a:t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5. Cost i Priority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2be12e8301c_0_90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be12e8301c_0_90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be12e8301c_0_90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be12e8301c_0_90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2be12e8301c_0_90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76381bee6_0_18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56" name="Google Shape;156;g2c76381bee6_0_18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2c76381bee6_0_18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c76381bee6_0_18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c76381bee6_0_18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g2c76381bee6_0_18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g2c76381bee6_0_18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2" name="Google Shape;162;g2c76381bee6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350" y="1585050"/>
            <a:ext cx="83724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0a0639939_0_3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OSPF 2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g2c0a0639939_0_3"/>
          <p:cNvSpPr txBox="1"/>
          <p:nvPr>
            <p:ph idx="1" type="subTitle"/>
          </p:nvPr>
        </p:nvSpPr>
        <p:spPr>
          <a:xfrm>
            <a:off x="1524000" y="5020020"/>
            <a:ext cx="9144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g2c0a0639939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6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c0a0639939_0_3"/>
          <p:cNvSpPr txBox="1"/>
          <p:nvPr/>
        </p:nvSpPr>
        <p:spPr>
          <a:xfrm>
            <a:off x="2311401" y="340120"/>
            <a:ext cx="63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g2c0a0639939_0_3"/>
          <p:cNvCxnSpPr/>
          <p:nvPr/>
        </p:nvCxnSpPr>
        <p:spPr>
          <a:xfrm>
            <a:off x="1644391" y="4914693"/>
            <a:ext cx="8903100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g2c0a0639939_0_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c0a0639939_0_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c0a0639939_0_3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c0a0639939_0_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2016-09-26T10:51:23Z</dcterms:created>
  <dc:creator>Dunja Majstorovic</dc:creator>
</cp:coreProperties>
</file>