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SbWNUJbk4BM/IE3+KRaEScn2e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76381bee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2c76381bee6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fa7b347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2dfa7b3476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fa7b3476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2dfa7b34768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0a063993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2c0a0639939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3164550"/>
            <a:ext cx="10066800" cy="17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Calibri"/>
              <a:buNone/>
            </a:pPr>
            <a:r>
              <a:rPr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BGP 1</a:t>
            </a:r>
            <a:endParaRPr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5020020"/>
            <a:ext cx="9144000" cy="969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958"/>
              </a:buClr>
              <a:buSzPts val="2800"/>
              <a:buNone/>
            </a:pPr>
            <a:r>
              <a:rPr sz="2800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sz="2800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38" y="238618"/>
            <a:ext cx="1835427" cy="125333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2311401" y="340120"/>
            <a:ext cx="63903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sz="5400" u="none" cap="none" strike="noStrike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Računarski fakultet</a:t>
            </a:r>
            <a:endParaRPr b="0" i="0" sz="5400" u="none" cap="none" strike="noStrike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" name="Google Shape;88;p1"/>
          <p:cNvCxnSpPr/>
          <p:nvPr/>
        </p:nvCxnSpPr>
        <p:spPr>
          <a:xfrm>
            <a:off x="1644391" y="4914693"/>
            <a:ext cx="8903218" cy="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" name="Google Shape;89;p1"/>
          <p:cNvSpPr/>
          <p:nvPr/>
        </p:nvSpPr>
        <p:spPr>
          <a:xfrm>
            <a:off x="0" y="6496744"/>
            <a:ext cx="12192000" cy="362251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6493870"/>
            <a:ext cx="12192000" cy="52879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647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NJEGOVAN MILOVIĆ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76381bee6_0_18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Uvod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98" name="Google Shape;98;g2c76381bee6_0_18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BGP - Border Gateway Protocol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Deljenje routing informacija između različitih autonomnih sistema (AS).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g2c76381bee6_0_18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2c76381bee6_0_18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2c76381bee6_0_18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g2c76381bee6_0_18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g2c76381bee6_0_18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4" name="Google Shape;104;g2c76381bee6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250" y="2679950"/>
            <a:ext cx="7313599" cy="36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fa7b34768_0_5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 Autonomous Systems (AS)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10" name="Google Shape;110;g2dfa7b34768_0_5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ISPs, veće organizacije, čak i manje mreže.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sz="240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ASN </a:t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g2dfa7b34768_0_5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dfa7b34768_0_5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2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dfa7b34768_0_5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2dfa7b34768_0_5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g2dfa7b34768_0_5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6" name="Google Shape;116;g2dfa7b34768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050" y="2516150"/>
            <a:ext cx="7696200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fa7b34768_0_25"/>
          <p:cNvSpPr txBox="1"/>
          <p:nvPr>
            <p:ph type="title"/>
          </p:nvPr>
        </p:nvSpPr>
        <p:spPr>
          <a:xfrm>
            <a:off x="254000" y="205538"/>
            <a:ext cx="105156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553"/>
              </a:buClr>
              <a:buSzPts val="4000"/>
              <a:buFont typeface="Calibri"/>
              <a:buNone/>
            </a:pPr>
            <a:r>
              <a:rPr b="1" sz="4000">
                <a:solidFill>
                  <a:srgbClr val="003553"/>
                </a:solidFill>
              </a:rPr>
              <a:t>Zadatak</a:t>
            </a:r>
            <a:endParaRPr b="1" sz="4000">
              <a:solidFill>
                <a:srgbClr val="003553"/>
              </a:solidFill>
            </a:endParaRPr>
          </a:p>
        </p:txBody>
      </p:sp>
      <p:sp>
        <p:nvSpPr>
          <p:cNvPr id="122" name="Google Shape;122;g2dfa7b34768_0_25"/>
          <p:cNvSpPr txBox="1"/>
          <p:nvPr>
            <p:ph idx="1" type="body"/>
          </p:nvPr>
        </p:nvSpPr>
        <p:spPr>
          <a:xfrm>
            <a:off x="254000" y="1524000"/>
            <a:ext cx="11671200" cy="4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g2dfa7b34768_0_25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dfa7b34768_0_25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72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2dfa7b34768_0_25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g2dfa7b34768_0_25"/>
          <p:cNvSpPr txBox="1"/>
          <p:nvPr/>
        </p:nvSpPr>
        <p:spPr>
          <a:xfrm>
            <a:off x="10160322" y="6505116"/>
            <a:ext cx="2008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g2dfa7b34768_0_25"/>
          <p:cNvCxnSpPr/>
          <p:nvPr/>
        </p:nvCxnSpPr>
        <p:spPr>
          <a:xfrm>
            <a:off x="239486" y="1248231"/>
            <a:ext cx="10515600" cy="0"/>
          </a:xfrm>
          <a:prstGeom prst="straightConnector1">
            <a:avLst/>
          </a:prstGeom>
          <a:noFill/>
          <a:ln cap="flat" cmpd="sng" w="31750">
            <a:solidFill>
              <a:srgbClr val="01476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8" name="Google Shape;128;g2dfa7b34768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975" y="1331200"/>
            <a:ext cx="7403250" cy="51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0a0639939_0_3"/>
          <p:cNvSpPr txBox="1"/>
          <p:nvPr>
            <p:ph type="ctrTitle"/>
          </p:nvPr>
        </p:nvSpPr>
        <p:spPr>
          <a:xfrm>
            <a:off x="1524000" y="3164550"/>
            <a:ext cx="10066800" cy="17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6000"/>
              <a:buFont typeface="Calibri"/>
              <a:buNone/>
            </a:pPr>
            <a:r>
              <a:rPr>
                <a:solidFill>
                  <a:srgbClr val="3A3838"/>
                </a:solidFill>
                <a:latin typeface="Roboto"/>
                <a:ea typeface="Roboto"/>
                <a:cs typeface="Roboto"/>
                <a:sym typeface="Roboto"/>
              </a:rPr>
              <a:t>BGP 1</a:t>
            </a:r>
            <a:endParaRPr>
              <a:solidFill>
                <a:srgbClr val="3A38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g2c0a0639939_0_3"/>
          <p:cNvSpPr txBox="1"/>
          <p:nvPr>
            <p:ph idx="1" type="subTitle"/>
          </p:nvPr>
        </p:nvSpPr>
        <p:spPr>
          <a:xfrm>
            <a:off x="1524000" y="5020020"/>
            <a:ext cx="91440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958"/>
              </a:buClr>
              <a:buSzPts val="2800"/>
              <a:buNone/>
            </a:pPr>
            <a:r>
              <a:rPr sz="2800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TEHNOLOGIJE RUTIRANJA - VEŽBE</a:t>
            </a:r>
            <a:endParaRPr sz="2800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" name="Google Shape;135;g2c0a0639939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638" y="238618"/>
            <a:ext cx="1835426" cy="125333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c0a0639939_0_3"/>
          <p:cNvSpPr txBox="1"/>
          <p:nvPr/>
        </p:nvSpPr>
        <p:spPr>
          <a:xfrm>
            <a:off x="2311401" y="340120"/>
            <a:ext cx="639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sz="5400" u="none" cap="none" strike="noStrike">
                <a:solidFill>
                  <a:srgbClr val="003958"/>
                </a:solidFill>
                <a:latin typeface="Roboto"/>
                <a:ea typeface="Roboto"/>
                <a:cs typeface="Roboto"/>
                <a:sym typeface="Roboto"/>
              </a:rPr>
              <a:t>Računarski fakultet</a:t>
            </a:r>
            <a:endParaRPr b="0" i="0" sz="5400" u="none" cap="none" strike="noStrike">
              <a:solidFill>
                <a:srgbClr val="00395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7" name="Google Shape;137;g2c0a0639939_0_3"/>
          <p:cNvCxnSpPr/>
          <p:nvPr/>
        </p:nvCxnSpPr>
        <p:spPr>
          <a:xfrm>
            <a:off x="1644391" y="4914693"/>
            <a:ext cx="8903100" cy="0"/>
          </a:xfrm>
          <a:prstGeom prst="straightConnector1">
            <a:avLst/>
          </a:prstGeom>
          <a:noFill/>
          <a:ln cap="flat" cmpd="sng" w="9525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g2c0a0639939_0_3"/>
          <p:cNvSpPr/>
          <p:nvPr/>
        </p:nvSpPr>
        <p:spPr>
          <a:xfrm>
            <a:off x="0" y="6496744"/>
            <a:ext cx="12192000" cy="362400"/>
          </a:xfrm>
          <a:prstGeom prst="rect">
            <a:avLst/>
          </a:prstGeom>
          <a:solidFill>
            <a:srgbClr val="01476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2c0a0639939_0_3"/>
          <p:cNvSpPr/>
          <p:nvPr/>
        </p:nvSpPr>
        <p:spPr>
          <a:xfrm>
            <a:off x="0" y="6493870"/>
            <a:ext cx="12192000" cy="52800"/>
          </a:xfrm>
          <a:prstGeom prst="rect">
            <a:avLst/>
          </a:prstGeom>
          <a:solidFill>
            <a:srgbClr val="003553"/>
          </a:solidFill>
          <a:ln>
            <a:noFill/>
          </a:ln>
          <a:effectLst>
            <a:outerShdw blurRad="50800" rotWithShape="0" algn="t" dir="5400000" dist="12700">
              <a:srgbClr val="000000">
                <a:alpha val="1686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c0a0639939_0_3"/>
          <p:cNvSpPr txBox="1"/>
          <p:nvPr/>
        </p:nvSpPr>
        <p:spPr>
          <a:xfrm>
            <a:off x="0" y="648866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2c0a0639939_0_3"/>
          <p:cNvSpPr txBox="1"/>
          <p:nvPr/>
        </p:nvSpPr>
        <p:spPr>
          <a:xfrm>
            <a:off x="20781" y="6508936"/>
            <a:ext cx="48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NJEGOVAN MILOVIĆ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2016-09-26T10:51:23Z</dcterms:created>
  <dc:creator>Dunja Majstorovic</dc:creator>
</cp:coreProperties>
</file>