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K3CpUYA3oK+LhLxW2qimBfYiy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f5da2788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2bf5da27889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cccaabcd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2bcccaabcd4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cccaabcd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2bcccaabcd4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cccaabcd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2bcccaabcd4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cccaabcd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2bcccaabcd4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cccaabcd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2bcccaabcd4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f5da2788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2bf5da27889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f5da2788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2bf5da27889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3164550"/>
            <a:ext cx="10066800" cy="17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Calibri"/>
              <a:buNone/>
            </a:pPr>
            <a:r>
              <a:rPr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Trunk, Router on a stick</a:t>
            </a:r>
            <a:endParaRPr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5020020"/>
            <a:ext cx="9144000" cy="96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958"/>
              </a:buClr>
              <a:buSzPts val="2800"/>
              <a:buNone/>
            </a:pPr>
            <a:r>
              <a:rPr sz="2800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sz="2800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38" y="238618"/>
            <a:ext cx="1835427" cy="1253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2311401" y="340120"/>
            <a:ext cx="63903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sz="5400" u="none" cap="none" strike="noStrike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Računarski fakultet</a:t>
            </a:r>
            <a:endParaRPr b="0" i="0" sz="5400" u="none" cap="none" strike="noStrike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1644391" y="4914693"/>
            <a:ext cx="8903218" cy="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1"/>
          <p:cNvSpPr/>
          <p:nvPr/>
        </p:nvSpPr>
        <p:spPr>
          <a:xfrm>
            <a:off x="0" y="6496744"/>
            <a:ext cx="12192000" cy="362251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6493870"/>
            <a:ext cx="12192000" cy="52879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NJEGOVAN MILOVIĆ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f5da27889_0_33"/>
          <p:cNvSpPr txBox="1"/>
          <p:nvPr>
            <p:ph type="ctrTitle"/>
          </p:nvPr>
        </p:nvSpPr>
        <p:spPr>
          <a:xfrm>
            <a:off x="1524000" y="3164550"/>
            <a:ext cx="10066800" cy="17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Calibri"/>
              <a:buNone/>
            </a:pPr>
            <a:r>
              <a:rPr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Trunk, Router on a stick</a:t>
            </a:r>
            <a:endParaRPr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g2bf5da27889_0_33"/>
          <p:cNvSpPr txBox="1"/>
          <p:nvPr>
            <p:ph idx="1" type="subTitle"/>
          </p:nvPr>
        </p:nvSpPr>
        <p:spPr>
          <a:xfrm>
            <a:off x="1524000" y="5020020"/>
            <a:ext cx="9144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958"/>
              </a:buClr>
              <a:buSzPts val="2800"/>
              <a:buNone/>
            </a:pPr>
            <a:r>
              <a:rPr sz="2800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sz="2800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g2bf5da27889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38" y="238618"/>
            <a:ext cx="1835426" cy="125333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bf5da27889_0_33"/>
          <p:cNvSpPr txBox="1"/>
          <p:nvPr/>
        </p:nvSpPr>
        <p:spPr>
          <a:xfrm>
            <a:off x="2311401" y="340120"/>
            <a:ext cx="639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sz="5400" u="none" cap="none" strike="noStrike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Računarski fakultet</a:t>
            </a:r>
            <a:endParaRPr b="0" i="0" sz="5400" u="none" cap="none" strike="noStrike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197;g2bf5da27889_0_33"/>
          <p:cNvCxnSpPr/>
          <p:nvPr/>
        </p:nvCxnSpPr>
        <p:spPr>
          <a:xfrm>
            <a:off x="1644391" y="4914693"/>
            <a:ext cx="8903100" cy="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8" name="Google Shape;198;g2bf5da27889_0_33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2bf5da27889_0_33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803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2bf5da27889_0_33"/>
          <p:cNvSpPr txBox="1"/>
          <p:nvPr/>
        </p:nvSpPr>
        <p:spPr>
          <a:xfrm>
            <a:off x="0" y="648866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2bf5da27889_0_33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NJEGOVAN MILOVIĆ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254000" y="205538"/>
            <a:ext cx="10515600" cy="9596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TK01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254000" y="1524000"/>
            <a:ext cx="11671300" cy="4652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6496744"/>
            <a:ext cx="12192000" cy="362251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0" y="6493870"/>
            <a:ext cx="12192000" cy="52879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0781" y="6508936"/>
            <a:ext cx="48241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0160322" y="6505116"/>
            <a:ext cx="20087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750" y="1618388"/>
            <a:ext cx="6286500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cccaabcd4_0_13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TK02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10" name="Google Shape;110;g2bcccaabcd4_0_13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g2bcccaabcd4_0_13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bcccaabcd4_0_13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bcccaabcd4_0_13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2bcccaabcd4_0_13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g2bcccaabcd4_0_13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6" name="Google Shape;116;g2bcccaabcd4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3929" y="1292762"/>
            <a:ext cx="7049222" cy="517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cccaabcd4_0_24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ISL vs IEEE 802.1q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22" name="Google Shape;122;g2bcccaabcd4_0_24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dot1q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228600" lvl="0" marL="6172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Access - Not tagged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228600" lvl="0" marL="6172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Trunk - Tagged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g2bcccaabcd4_0_24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bcccaabcd4_0_24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2bcccaabcd4_0_24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g2bcccaabcd4_0_24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g2bcccaabcd4_0_24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8" name="Google Shape;128;g2bcccaabcd4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9263" y="2009775"/>
            <a:ext cx="875347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cccaabcd4_0_42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802.1q 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34" name="Google Shape;134;g2bcccaabcd4_0_42"/>
          <p:cNvSpPr txBox="1"/>
          <p:nvPr>
            <p:ph idx="1" type="body"/>
          </p:nvPr>
        </p:nvSpPr>
        <p:spPr>
          <a:xfrm>
            <a:off x="254000" y="16002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g2bcccaabcd4_0_42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bcccaabcd4_0_42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bcccaabcd4_0_42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g2bcccaabcd4_0_42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g2bcccaabcd4_0_42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0" name="Google Shape;140;g2bcccaabcd4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0739" y="2081587"/>
            <a:ext cx="7057725" cy="36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cccaabcd4_0_60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VLAN konfiguracija kod TP-Link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46" name="Google Shape;146;g2bcccaabcd4_0_60"/>
          <p:cNvSpPr txBox="1"/>
          <p:nvPr>
            <p:ph idx="1" type="body"/>
          </p:nvPr>
        </p:nvSpPr>
        <p:spPr>
          <a:xfrm>
            <a:off x="260400" y="1503063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g2bcccaabcd4_0_60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2bcccaabcd4_0_60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bcccaabcd4_0_60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g2bcccaabcd4_0_60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g2bcccaabcd4_0_60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2" name="Google Shape;152;g2bcccaabcd4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6974" y="1386525"/>
            <a:ext cx="6201224" cy="4886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cccaabcd4_0_77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TK02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58" name="Google Shape;158;g2bcccaabcd4_0_77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g2bcccaabcd4_0_77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2bcccaabcd4_0_77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2bcccaabcd4_0_77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g2bcccaabcd4_0_77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g2bcccaabcd4_0_77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4" name="Google Shape;164;g2bcccaabcd4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3929" y="1292762"/>
            <a:ext cx="7049222" cy="517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f5da27889_0_22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Router on a Stick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70" name="Google Shape;170;g2bf5da27889_0_22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g2bf5da27889_0_22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2bf5da27889_0_22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803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2bf5da27889_0_22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g2bf5da27889_0_22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g2bf5da27889_0_22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6" name="Google Shape;176;g2bf5da27889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675" y="1691188"/>
            <a:ext cx="5762625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f5da27889_0_46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Zadatak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82" name="Google Shape;182;g2bf5da27889_0_46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AutoNum type="arabicPeriod"/>
            </a:pPr>
            <a:r>
              <a:rPr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Hostname prema šemi, banner na ruteru GW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AutoNum type="arabicPeriod"/>
            </a:pPr>
            <a:r>
              <a:rPr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Access i Trunk portovi na svičevima.</a:t>
            </a:r>
            <a:br>
              <a:rPr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8 portova po VLAN-u.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AutoNum type="arabicPeriod"/>
            </a:pPr>
            <a:r>
              <a:rPr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Router on a stick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Roboto"/>
              <a:buAutoNum type="arabicPeriod"/>
            </a:pPr>
            <a:r>
              <a:rPr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DHCP server na ruteru GW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g2bf5da27889_0_46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bf5da27889_0_46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803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2bf5da27889_0_46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g2bf5da27889_0_46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g2bf5da27889_0_46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8" name="Google Shape;188;g2bf5da27889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3079" y="1290862"/>
            <a:ext cx="7049222" cy="517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2016-09-26T10:51:23Z</dcterms:created>
  <dc:creator>Dunja Majstorovic</dc:creator>
</cp:coreProperties>
</file>