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ZZt+bY+yMJUB2Wex8inU3+om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3f87087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c3f870874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ccaabc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bcccaabcd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f87087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c3f870874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DTP, VTP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Dynamic Trunking Protocol (DTP)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4000" y="1524000"/>
            <a:ext cx="116713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" y="2059450"/>
            <a:ext cx="11671301" cy="35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3f8708740_0_2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VLAN Trunking Protocol (VTP)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c3f8708740_0_2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c3f8708740_0_2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c3f8708740_0_2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c3f8708740_0_2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c3f8708740_0_2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c3f8708740_0_2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g2c3f870874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387" y="1450150"/>
            <a:ext cx="7434825" cy="50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ccaabcd4_0_13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2" name="Google Shape;122;g2bcccaabcd4_0_13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AutoNum type="arabicPeriod"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Hostname prema šemi, 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banner na ruteru GW 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AutoNum type="arabicPeriod"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DTP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AutoNum type="arabicPeriod"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VTP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AutoNum type="arabicPeriod"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ROAS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AutoNum type="arabicPeriod"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DHCP na ruteru GW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bcccaabcd4_0_1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cccaabcd4_0_1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bcccaabcd4_0_1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bcccaabcd4_0_13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bcccaabcd4_0_13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g2bcccaabcd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148" y="1313760"/>
            <a:ext cx="7682600" cy="512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f8708740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DTP, VTP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c3f8708740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KOMUTIRANJA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g2c3f870874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c3f8708740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g2c3f8708740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g2c3f8708740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c3f8708740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c3f8708740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3f8708740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