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6HRrCm3WNBJvY91dIXa0EaO7o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ccaa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bcccaabcd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5da278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f5da2788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1d758f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c81d758f6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f5da27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bf5da278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SVI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4000">
                <a:solidFill>
                  <a:srgbClr val="003553"/>
                </a:solidFill>
              </a:rPr>
              <a:t>Inter-VLAN Rutiranje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Legacy Inter-VLAN rutiranje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Router-on-a-Stick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Layer 3 switch koristeći switched virtual interfaces (SVI)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ccaabcd4_0_6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Legacy Inter-VLAN Routing (TK01)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09" name="Google Shape;109;g2bcccaabcd4_0_60"/>
          <p:cNvSpPr txBox="1"/>
          <p:nvPr>
            <p:ph idx="1" type="body"/>
          </p:nvPr>
        </p:nvSpPr>
        <p:spPr>
          <a:xfrm>
            <a:off x="260400" y="1503063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bcccaabcd4_0_6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bcccaabcd4_0_6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6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bcccaabcd4_0_6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bcccaabcd4_0_6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g2bcccaabcd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1618388"/>
            <a:ext cx="62865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Router on a stick (TK02)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cccaabcd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929" y="1292762"/>
            <a:ext cx="7049222" cy="5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5da27889_0_46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3" name="Google Shape;133;g2bf5da27889_0_46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Replicirati mrežu sa slike i konfigurisati: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1. Hostname, baner sa imenom i indeksom na ruteru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*IP adresiranje na interfejsima (gde je potrebno)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2. Access interfejse i VLAN-ove na svičevima – sa po 8 interfejsa za svaki VLAN + PortFast.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3. Trunk interfejse. Onemogućiti DTP.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4. Rapid STP. Root Bridge za sve VLAN-ove prema šemi.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5. IP adrese na računarima. DIST-01 je Gateway. 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6. SVI za svaki VLAN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7. Osposobiti komunikaciju sa ruterom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bf5da27889_0_46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f5da27889_0_46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f5da27889_0_46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bf5da27889_0_46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f5da27889_0_46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1d758f62_0_1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4" name="Google Shape;144;g2c81d758f62_0_1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2c81d758f62_0_1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c81d758f62_0_1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81d758f62_0_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c81d758f62_0_1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2c81d758f62_0_1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g2c81d758f6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700" y="1333113"/>
            <a:ext cx="6872174" cy="508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f5da27889_0_3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SVI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bf5da27889_0_3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g2bf5da27889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bf5da27889_0_3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g2bf5da27889_0_3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2bf5da27889_0_3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bf5da27889_0_3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bf5da27889_0_3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bf5da27889_0_3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