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FSGHWpqAGWxLHS5l8CBi2JqNF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cccaabcd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2bcccaabcd4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cccaabcd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2bcccaabcd4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cccaabcd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2bcccaabcd4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f5da2788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2bf5da27889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isco.com/c/en/us/products/ios-nx-os-software/first-hop-redundancy-protocol-fhrp/index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3164550"/>
            <a:ext cx="10066800" cy="17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Calibri"/>
              <a:buNone/>
            </a:pPr>
            <a:r>
              <a:rPr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FHRP</a:t>
            </a:r>
            <a:endParaRPr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5020020"/>
            <a:ext cx="9144000" cy="96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958"/>
              </a:buClr>
              <a:buSzPts val="2800"/>
              <a:buNone/>
            </a:pPr>
            <a:r>
              <a:rPr sz="2800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sz="2800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38" y="238618"/>
            <a:ext cx="1835427" cy="1253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2311401" y="340120"/>
            <a:ext cx="63903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sz="5400" u="none" cap="none" strike="noStrike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Računarski fakultet</a:t>
            </a:r>
            <a:endParaRPr b="0" i="0" sz="5400" u="none" cap="none" strike="noStrike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1644391" y="4914693"/>
            <a:ext cx="8903218" cy="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1"/>
          <p:cNvSpPr/>
          <p:nvPr/>
        </p:nvSpPr>
        <p:spPr>
          <a:xfrm>
            <a:off x="0" y="6496744"/>
            <a:ext cx="12192000" cy="362251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6493870"/>
            <a:ext cx="12192000" cy="52879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647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NJEGOVAN MILOVIĆ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cccaabcd4_0_42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4000">
                <a:solidFill>
                  <a:srgbClr val="003553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First Hop Redundancy Protocol</a:t>
            </a:r>
            <a:r>
              <a:rPr b="1" sz="4000">
                <a:solidFill>
                  <a:srgbClr val="003553"/>
                </a:solidFill>
              </a:rPr>
              <a:t>s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98" name="Google Shape;98;g2bcccaabcd4_0_42"/>
          <p:cNvSpPr txBox="1"/>
          <p:nvPr>
            <p:ph idx="1" type="body"/>
          </p:nvPr>
        </p:nvSpPr>
        <p:spPr>
          <a:xfrm>
            <a:off x="254000" y="16002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"/>
              <a:buChar char="•"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HSRP (Hot Standby Router Protocol) – Cisco proprietary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"/>
              <a:buChar char="•"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VRRP (Virtual Router Redundancy Protocol) – open standard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"/>
              <a:buChar char="•"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GLBP (Gateway Load Balancing Protocol) – takođe Cisco propriatery, omogućava load balancing i redundancy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g2bcccaabcd4_0_42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2bcccaabcd4_0_42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647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2bcccaabcd4_0_42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g2bcccaabcd4_0_42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g2bcccaabcd4_0_42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cccaabcd4_0_60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Hot Standby Redundancy Protocol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09" name="Google Shape;109;g2bcccaabcd4_0_60"/>
          <p:cNvSpPr txBox="1"/>
          <p:nvPr>
            <p:ph idx="1" type="body"/>
          </p:nvPr>
        </p:nvSpPr>
        <p:spPr>
          <a:xfrm>
            <a:off x="260400" y="1503063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Standby group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Virtual IP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Active/Standby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Priority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Interface Tracking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Preemption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g2bcccaabcd4_0_60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2bcccaabcd4_0_60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647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bcccaabcd4_0_60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g2bcccaabcd4_0_60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g2bcccaabcd4_0_60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5" name="Google Shape;115;g2bcccaabcd4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1350" y="1503075"/>
            <a:ext cx="4498975" cy="42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cccaabcd4_0_77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Zadatak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21" name="Google Shape;121;g2bcccaabcd4_0_77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g2bcccaabcd4_0_77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2bcccaabcd4_0_77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647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bcccaabcd4_0_77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g2bcccaabcd4_0_77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g2bcccaabcd4_0_77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7" name="Google Shape;127;g2bcccaabcd4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7237" y="1398176"/>
            <a:ext cx="4420076" cy="486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f5da27889_0_33"/>
          <p:cNvSpPr txBox="1"/>
          <p:nvPr>
            <p:ph type="ctrTitle"/>
          </p:nvPr>
        </p:nvSpPr>
        <p:spPr>
          <a:xfrm>
            <a:off x="1524000" y="3164550"/>
            <a:ext cx="10066800" cy="17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Calibri"/>
              <a:buNone/>
            </a:pPr>
            <a:r>
              <a:rPr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FHRP</a:t>
            </a:r>
            <a:endParaRPr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g2bf5da27889_0_33"/>
          <p:cNvSpPr txBox="1"/>
          <p:nvPr>
            <p:ph idx="1" type="subTitle"/>
          </p:nvPr>
        </p:nvSpPr>
        <p:spPr>
          <a:xfrm>
            <a:off x="1524000" y="5020020"/>
            <a:ext cx="9144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958"/>
              </a:buClr>
              <a:buSzPts val="2800"/>
              <a:buNone/>
            </a:pPr>
            <a:r>
              <a:rPr sz="2800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sz="2800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g2bf5da27889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38" y="238618"/>
            <a:ext cx="1835426" cy="125333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bf5da27889_0_33"/>
          <p:cNvSpPr txBox="1"/>
          <p:nvPr/>
        </p:nvSpPr>
        <p:spPr>
          <a:xfrm>
            <a:off x="2311401" y="340120"/>
            <a:ext cx="639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sz="5400" u="none" cap="none" strike="noStrike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Računarski fakultet</a:t>
            </a:r>
            <a:endParaRPr b="0" i="0" sz="5400" u="none" cap="none" strike="noStrike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" name="Google Shape;136;g2bf5da27889_0_33"/>
          <p:cNvCxnSpPr/>
          <p:nvPr/>
        </p:nvCxnSpPr>
        <p:spPr>
          <a:xfrm>
            <a:off x="1644391" y="4914693"/>
            <a:ext cx="8903100" cy="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g2bf5da27889_0_33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bf5da27889_0_33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2bf5da27889_0_33"/>
          <p:cNvSpPr txBox="1"/>
          <p:nvPr/>
        </p:nvSpPr>
        <p:spPr>
          <a:xfrm>
            <a:off x="0" y="648866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bf5da27889_0_33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NJEGOVAN MILOVIĆ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2016-09-26T10:51:23Z</dcterms:created>
  <dc:creator>Dunja Majstorovic</dc:creator>
</cp:coreProperties>
</file>