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kxuwGlwgyj0BaqAEVguegcQO+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cccaabc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bcccaabcd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cccaabc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2bcccaabcd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cccaabc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2bcccaabcd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cccaabc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bcccaabcd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cccaabc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2bcccaabcd4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cccaabc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2bcccaabcd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Uvod u VLAN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254000" y="205538"/>
            <a:ext cx="10515600" cy="959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Osnovni pojmovi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254000" y="1524000"/>
            <a:ext cx="116713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Local Area Network (LAN)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Broadcast domain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MAC adresa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VLAN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781" y="6508936"/>
            <a:ext cx="482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160322" y="6505116"/>
            <a:ext cx="20087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cccaabcd4_0_13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LAN / Broadcast domain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09" name="Google Shape;109;g2bcccaabcd4_0_13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bcccaabcd4_0_1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bcccaabcd4_0_1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bcccaabcd4_0_1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bcccaabcd4_0_13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2bcccaabcd4_0_13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5" name="Google Shape;115;g2bcccaabcd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3850" y="1523998"/>
            <a:ext cx="3767825" cy="44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bcccaabcd4_0_13"/>
          <p:cNvSpPr/>
          <p:nvPr/>
        </p:nvSpPr>
        <p:spPr>
          <a:xfrm>
            <a:off x="4065669" y="1527865"/>
            <a:ext cx="1183125" cy="2455975"/>
          </a:xfrm>
          <a:custGeom>
            <a:rect b="b" l="l" r="r" t="t"/>
            <a:pathLst>
              <a:path extrusionOk="0" h="98239" w="47325">
                <a:moveTo>
                  <a:pt x="14227" y="1373"/>
                </a:moveTo>
                <a:cubicBezTo>
                  <a:pt x="9949" y="22763"/>
                  <a:pt x="-3413" y="44044"/>
                  <a:pt x="865" y="65434"/>
                </a:cubicBezTo>
                <a:cubicBezTo>
                  <a:pt x="2673" y="74475"/>
                  <a:pt x="6117" y="83476"/>
                  <a:pt x="11476" y="90979"/>
                </a:cubicBezTo>
                <a:cubicBezTo>
                  <a:pt x="15859" y="97116"/>
                  <a:pt x="25729" y="99296"/>
                  <a:pt x="33091" y="97660"/>
                </a:cubicBezTo>
                <a:cubicBezTo>
                  <a:pt x="37039" y="96783"/>
                  <a:pt x="41612" y="95743"/>
                  <a:pt x="44096" y="92551"/>
                </a:cubicBezTo>
                <a:cubicBezTo>
                  <a:pt x="48939" y="86326"/>
                  <a:pt x="47176" y="76779"/>
                  <a:pt x="46061" y="68971"/>
                </a:cubicBezTo>
                <a:cubicBezTo>
                  <a:pt x="44852" y="60505"/>
                  <a:pt x="45380" y="51810"/>
                  <a:pt x="43703" y="43425"/>
                </a:cubicBezTo>
                <a:cubicBezTo>
                  <a:pt x="41980" y="34810"/>
                  <a:pt x="43438" y="25760"/>
                  <a:pt x="44882" y="17094"/>
                </a:cubicBezTo>
                <a:cubicBezTo>
                  <a:pt x="45464" y="13602"/>
                  <a:pt x="47777" y="8986"/>
                  <a:pt x="45275" y="6482"/>
                </a:cubicBezTo>
                <a:cubicBezTo>
                  <a:pt x="43747" y="4954"/>
                  <a:pt x="41064" y="5504"/>
                  <a:pt x="38986" y="4910"/>
                </a:cubicBezTo>
                <a:cubicBezTo>
                  <a:pt x="34681" y="3680"/>
                  <a:pt x="30842" y="827"/>
                  <a:pt x="26410" y="194"/>
                </a:cubicBezTo>
                <a:cubicBezTo>
                  <a:pt x="20966" y="-584"/>
                  <a:pt x="15514" y="1992"/>
                  <a:pt x="10297" y="37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g2bcccaabcd4_0_13"/>
          <p:cNvSpPr/>
          <p:nvPr/>
        </p:nvSpPr>
        <p:spPr>
          <a:xfrm>
            <a:off x="5837923" y="1513075"/>
            <a:ext cx="1487625" cy="2530600"/>
          </a:xfrm>
          <a:custGeom>
            <a:rect b="b" l="l" r="r" t="t"/>
            <a:pathLst>
              <a:path extrusionOk="0" h="101224" w="59505">
                <a:moveTo>
                  <a:pt x="34122" y="1179"/>
                </a:moveTo>
                <a:cubicBezTo>
                  <a:pt x="24317" y="1179"/>
                  <a:pt x="12627" y="4544"/>
                  <a:pt x="7004" y="12577"/>
                </a:cubicBezTo>
                <a:cubicBezTo>
                  <a:pt x="-73" y="22687"/>
                  <a:pt x="-1099" y="36985"/>
                  <a:pt x="1109" y="49126"/>
                </a:cubicBezTo>
                <a:cubicBezTo>
                  <a:pt x="2799" y="58420"/>
                  <a:pt x="5854" y="67649"/>
                  <a:pt x="10541" y="75851"/>
                </a:cubicBezTo>
                <a:cubicBezTo>
                  <a:pt x="12480" y="79244"/>
                  <a:pt x="10529" y="84485"/>
                  <a:pt x="13292" y="87248"/>
                </a:cubicBezTo>
                <a:cubicBezTo>
                  <a:pt x="20170" y="94126"/>
                  <a:pt x="29505" y="100611"/>
                  <a:pt x="39231" y="100611"/>
                </a:cubicBezTo>
                <a:cubicBezTo>
                  <a:pt x="41589" y="100611"/>
                  <a:pt x="44343" y="101919"/>
                  <a:pt x="46305" y="100611"/>
                </a:cubicBezTo>
                <a:cubicBezTo>
                  <a:pt x="52074" y="96765"/>
                  <a:pt x="51731" y="87845"/>
                  <a:pt x="54165" y="81353"/>
                </a:cubicBezTo>
                <a:cubicBezTo>
                  <a:pt x="58387" y="70094"/>
                  <a:pt x="58881" y="57614"/>
                  <a:pt x="58881" y="45589"/>
                </a:cubicBezTo>
                <a:cubicBezTo>
                  <a:pt x="58881" y="40742"/>
                  <a:pt x="60213" y="35709"/>
                  <a:pt x="58881" y="31048"/>
                </a:cubicBezTo>
                <a:cubicBezTo>
                  <a:pt x="54961" y="17327"/>
                  <a:pt x="43676" y="0"/>
                  <a:pt x="2940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Google Shape;118;g2bcccaabcd4_0_13"/>
          <p:cNvSpPr/>
          <p:nvPr/>
        </p:nvSpPr>
        <p:spPr>
          <a:xfrm>
            <a:off x="3438723" y="3509041"/>
            <a:ext cx="2187175" cy="2477775"/>
          </a:xfrm>
          <a:custGeom>
            <a:rect b="b" l="l" r="r" t="t"/>
            <a:pathLst>
              <a:path extrusionOk="0" h="99111" w="87487">
                <a:moveTo>
                  <a:pt x="66422" y="5051"/>
                </a:moveTo>
                <a:cubicBezTo>
                  <a:pt x="51078" y="-7225"/>
                  <a:pt x="20729" y="5208"/>
                  <a:pt x="9829" y="21558"/>
                </a:cubicBezTo>
                <a:cubicBezTo>
                  <a:pt x="-3620" y="41732"/>
                  <a:pt x="-5014" y="85358"/>
                  <a:pt x="17689" y="93871"/>
                </a:cubicBezTo>
                <a:cubicBezTo>
                  <a:pt x="28826" y="98047"/>
                  <a:pt x="41192" y="97796"/>
                  <a:pt x="53060" y="98587"/>
                </a:cubicBezTo>
                <a:cubicBezTo>
                  <a:pt x="63586" y="99289"/>
                  <a:pt x="80011" y="100604"/>
                  <a:pt x="83715" y="90727"/>
                </a:cubicBezTo>
                <a:cubicBezTo>
                  <a:pt x="89242" y="75989"/>
                  <a:pt x="87380" y="59252"/>
                  <a:pt x="86073" y="43566"/>
                </a:cubicBezTo>
                <a:cubicBezTo>
                  <a:pt x="84853" y="28923"/>
                  <a:pt x="77971" y="5837"/>
                  <a:pt x="63278" y="58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Google Shape;119;g2bcccaabcd4_0_13"/>
          <p:cNvSpPr/>
          <p:nvPr/>
        </p:nvSpPr>
        <p:spPr>
          <a:xfrm>
            <a:off x="5662272" y="3478125"/>
            <a:ext cx="1834475" cy="2673925"/>
          </a:xfrm>
          <a:custGeom>
            <a:rect b="b" l="l" r="r" t="t"/>
            <a:pathLst>
              <a:path extrusionOk="0" h="106957" w="73379">
                <a:moveTo>
                  <a:pt x="49794" y="0"/>
                </a:moveTo>
                <a:cubicBezTo>
                  <a:pt x="37548" y="1225"/>
                  <a:pt x="22365" y="4962"/>
                  <a:pt x="16388" y="15720"/>
                </a:cubicBezTo>
                <a:cubicBezTo>
                  <a:pt x="7097" y="32443"/>
                  <a:pt x="1454" y="52004"/>
                  <a:pt x="1454" y="71135"/>
                </a:cubicBezTo>
                <a:cubicBezTo>
                  <a:pt x="1454" y="78738"/>
                  <a:pt x="-2120" y="87701"/>
                  <a:pt x="2240" y="93929"/>
                </a:cubicBezTo>
                <a:cubicBezTo>
                  <a:pt x="7044" y="100792"/>
                  <a:pt x="16377" y="103949"/>
                  <a:pt x="24641" y="105326"/>
                </a:cubicBezTo>
                <a:cubicBezTo>
                  <a:pt x="39751" y="107843"/>
                  <a:pt x="63410" y="109187"/>
                  <a:pt x="69444" y="95108"/>
                </a:cubicBezTo>
                <a:cubicBezTo>
                  <a:pt x="73342" y="86012"/>
                  <a:pt x="72223" y="75499"/>
                  <a:pt x="72982" y="65632"/>
                </a:cubicBezTo>
                <a:cubicBezTo>
                  <a:pt x="74120" y="50836"/>
                  <a:pt x="72518" y="35091"/>
                  <a:pt x="66300" y="21616"/>
                </a:cubicBezTo>
                <a:cubicBezTo>
                  <a:pt x="62680" y="13772"/>
                  <a:pt x="58040" y="1965"/>
                  <a:pt x="49401" y="19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Google Shape;120;g2bcccaabcd4_0_13"/>
          <p:cNvSpPr/>
          <p:nvPr/>
        </p:nvSpPr>
        <p:spPr>
          <a:xfrm>
            <a:off x="4248833" y="3159036"/>
            <a:ext cx="3068100" cy="1260125"/>
          </a:xfrm>
          <a:custGeom>
            <a:rect b="b" l="l" r="r" t="t"/>
            <a:pathLst>
              <a:path extrusionOk="0" h="50405" w="122724">
                <a:moveTo>
                  <a:pt x="114192" y="6476"/>
                </a:moveTo>
                <a:cubicBezTo>
                  <a:pt x="104234" y="7242"/>
                  <a:pt x="94289" y="4782"/>
                  <a:pt x="84324" y="4118"/>
                </a:cubicBezTo>
                <a:cubicBezTo>
                  <a:pt x="68377" y="3055"/>
                  <a:pt x="52359" y="4118"/>
                  <a:pt x="36377" y="4118"/>
                </a:cubicBezTo>
                <a:cubicBezTo>
                  <a:pt x="26279" y="4118"/>
                  <a:pt x="17073" y="10616"/>
                  <a:pt x="8473" y="15908"/>
                </a:cubicBezTo>
                <a:cubicBezTo>
                  <a:pt x="4657" y="18256"/>
                  <a:pt x="-659" y="22125"/>
                  <a:pt x="220" y="26519"/>
                </a:cubicBezTo>
                <a:cubicBezTo>
                  <a:pt x="3267" y="41754"/>
                  <a:pt x="27285" y="43580"/>
                  <a:pt x="42665" y="45777"/>
                </a:cubicBezTo>
                <a:cubicBezTo>
                  <a:pt x="64842" y="48945"/>
                  <a:pt x="89398" y="54482"/>
                  <a:pt x="109869" y="45384"/>
                </a:cubicBezTo>
                <a:cubicBezTo>
                  <a:pt x="118115" y="41719"/>
                  <a:pt x="123564" y="30364"/>
                  <a:pt x="122445" y="21410"/>
                </a:cubicBezTo>
                <a:cubicBezTo>
                  <a:pt x="121343" y="12597"/>
                  <a:pt x="114276" y="4160"/>
                  <a:pt x="106332" y="188"/>
                </a:cubicBezTo>
                <a:cubicBezTo>
                  <a:pt x="104831" y="-562"/>
                  <a:pt x="104689" y="3368"/>
                  <a:pt x="103188" y="41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g2bcccaabcd4_0_13"/>
          <p:cNvSpPr/>
          <p:nvPr/>
        </p:nvSpPr>
        <p:spPr>
          <a:xfrm>
            <a:off x="9574047" y="3109498"/>
            <a:ext cx="670800" cy="1024525"/>
          </a:xfrm>
          <a:custGeom>
            <a:rect b="b" l="l" r="r" t="t"/>
            <a:pathLst>
              <a:path extrusionOk="0" h="40981" w="26832">
                <a:moveTo>
                  <a:pt x="15942" y="501"/>
                </a:moveTo>
                <a:cubicBezTo>
                  <a:pt x="11255" y="110"/>
                  <a:pt x="3933" y="-722"/>
                  <a:pt x="2186" y="3645"/>
                </a:cubicBezTo>
                <a:cubicBezTo>
                  <a:pt x="-151" y="9488"/>
                  <a:pt x="-1478" y="18059"/>
                  <a:pt x="2972" y="22509"/>
                </a:cubicBezTo>
                <a:cubicBezTo>
                  <a:pt x="3957" y="23494"/>
                  <a:pt x="4792" y="20400"/>
                  <a:pt x="5724" y="19365"/>
                </a:cubicBezTo>
                <a:cubicBezTo>
                  <a:pt x="8956" y="15775"/>
                  <a:pt x="16662" y="12610"/>
                  <a:pt x="19872" y="16221"/>
                </a:cubicBezTo>
                <a:cubicBezTo>
                  <a:pt x="24771" y="21733"/>
                  <a:pt x="29803" y="32621"/>
                  <a:pt x="24588" y="37836"/>
                </a:cubicBezTo>
                <a:cubicBezTo>
                  <a:pt x="20536" y="41888"/>
                  <a:pt x="13125" y="39169"/>
                  <a:pt x="7689" y="409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cccaabcd4_0_24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MAC adresa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7" name="Google Shape;127;g2bcccaabcd4_0_24"/>
          <p:cNvSpPr txBox="1"/>
          <p:nvPr>
            <p:ph idx="1" type="body"/>
          </p:nvPr>
        </p:nvSpPr>
        <p:spPr>
          <a:xfrm>
            <a:off x="254000" y="16002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2bcccaabcd4_0_24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bcccaabcd4_0_24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bcccaabcd4_0_24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2bcccaabcd4_0_24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g2bcccaabcd4_0_24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3" name="Google Shape;133;g2bcccaabcd4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2464" y="1631425"/>
            <a:ext cx="7049625" cy="42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cccaabcd4_0_4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39" name="Google Shape;139;g2bcccaabcd4_0_42"/>
          <p:cNvSpPr txBox="1"/>
          <p:nvPr>
            <p:ph idx="1" type="body"/>
          </p:nvPr>
        </p:nvSpPr>
        <p:spPr>
          <a:xfrm>
            <a:off x="254000" y="16002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2bcccaabcd4_0_4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bcccaabcd4_0_4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bcccaabcd4_0_4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2bcccaabcd4_0_4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g2bcccaabcd4_0_4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5" name="Google Shape;145;g2bcccaabcd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1600" y="1640200"/>
            <a:ext cx="58959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cccaabcd4_0_60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51" name="Google Shape;151;g2bcccaabcd4_0_60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2bcccaabcd4_0_60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bcccaabcd4_0_60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bcccaabcd4_0_60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2bcccaabcd4_0_60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g2bcccaabcd4_0_60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7" name="Google Shape;157;g2bcccaabcd4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2175" y="1859575"/>
            <a:ext cx="5847651" cy="45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cccaabcd4_0_77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63" name="Google Shape;163;g2bcccaabcd4_0_77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2bcccaabcd4_0_77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bcccaabcd4_0_77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bcccaabcd4_0_77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2bcccaabcd4_0_77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2bcccaabcd4_0_77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g2bcccaabcd4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0" y="1618388"/>
            <a:ext cx="628650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cccaabcd4_0_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Uvod u VLAN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2bcccaabcd4_0_1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g2bcccaabcd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bcccaabcd4_0_1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g2bcccaabcd4_0_1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g2bcccaabcd4_0_1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bcccaabcd4_0_1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bcccaabcd4_0_1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bcccaabcd4_0_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