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љко Ђорђевић" initials="ВЂ" lastIdx="1" clrIdx="0">
    <p:extLst>
      <p:ext uri="{19B8F6BF-5375-455C-9EA6-DF929625EA0E}">
        <p15:presenceInfo xmlns:p15="http://schemas.microsoft.com/office/powerpoint/2012/main" userId="Вељко Ђорђеви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B7F6C-248D-466C-91F0-959CA4EC017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2469F3-ACAF-43C3-A7A7-72C306B7C516}">
      <dgm:prSet phldrT="[Text]"/>
      <dgm:spPr/>
      <dgm:t>
        <a:bodyPr/>
        <a:lstStyle/>
        <a:p>
          <a:r>
            <a:rPr lang="sr-Latn-RS" dirty="0"/>
            <a:t>Definisanje projekta</a:t>
          </a:r>
          <a:endParaRPr lang="en-US" dirty="0"/>
        </a:p>
      </dgm:t>
    </dgm:pt>
    <dgm:pt modelId="{2D1B475D-7516-4F64-BF48-9D5C19A47AA2}" type="parTrans" cxnId="{152D31D9-7A09-4B7D-9120-6D587287E948}">
      <dgm:prSet/>
      <dgm:spPr/>
      <dgm:t>
        <a:bodyPr/>
        <a:lstStyle/>
        <a:p>
          <a:endParaRPr lang="en-US"/>
        </a:p>
      </dgm:t>
    </dgm:pt>
    <dgm:pt modelId="{3894F0E7-71C7-4308-8FFC-438CA2EEE0C0}" type="sibTrans" cxnId="{152D31D9-7A09-4B7D-9120-6D587287E948}">
      <dgm:prSet/>
      <dgm:spPr/>
      <dgm:t>
        <a:bodyPr/>
        <a:lstStyle/>
        <a:p>
          <a:endParaRPr lang="en-US"/>
        </a:p>
      </dgm:t>
    </dgm:pt>
    <dgm:pt modelId="{D95E55E0-D9A1-4BDB-940E-09443562CB63}">
      <dgm:prSet phldrT="[Text]"/>
      <dgm:spPr/>
      <dgm:t>
        <a:bodyPr/>
        <a:lstStyle/>
        <a:p>
          <a:r>
            <a:rPr lang="sr-Latn-RS" dirty="0"/>
            <a:t>Projektni zadatak</a:t>
          </a:r>
          <a:endParaRPr lang="en-US" dirty="0"/>
        </a:p>
      </dgm:t>
    </dgm:pt>
    <dgm:pt modelId="{547A61EE-41F9-4F13-B497-A5E0A4DFD9A3}" type="parTrans" cxnId="{06D24B32-9F6B-4EE2-A65B-CF00DB697CE0}">
      <dgm:prSet/>
      <dgm:spPr/>
      <dgm:t>
        <a:bodyPr/>
        <a:lstStyle/>
        <a:p>
          <a:endParaRPr lang="en-US"/>
        </a:p>
      </dgm:t>
    </dgm:pt>
    <dgm:pt modelId="{206E445D-0F75-4751-A5C2-208B5278E59D}" type="sibTrans" cxnId="{06D24B32-9F6B-4EE2-A65B-CF00DB697CE0}">
      <dgm:prSet/>
      <dgm:spPr/>
      <dgm:t>
        <a:bodyPr/>
        <a:lstStyle/>
        <a:p>
          <a:endParaRPr lang="en-US"/>
        </a:p>
      </dgm:t>
    </dgm:pt>
    <dgm:pt modelId="{268372CE-E3F4-4DB7-A64E-EF2F272E13FF}">
      <dgm:prSet phldrT="[Text]"/>
      <dgm:spPr/>
      <dgm:t>
        <a:bodyPr/>
        <a:lstStyle/>
        <a:p>
          <a:r>
            <a:rPr lang="sr-Latn-RS" dirty="0"/>
            <a:t>SSU definisanih funkcionalnosti</a:t>
          </a:r>
          <a:endParaRPr lang="en-US" dirty="0"/>
        </a:p>
      </dgm:t>
    </dgm:pt>
    <dgm:pt modelId="{6FFBD60A-69DB-4C9E-A130-067805A80F7A}" type="parTrans" cxnId="{C0F7C395-E796-4840-B1E3-B46FD61B6219}">
      <dgm:prSet/>
      <dgm:spPr/>
      <dgm:t>
        <a:bodyPr/>
        <a:lstStyle/>
        <a:p>
          <a:endParaRPr lang="en-US"/>
        </a:p>
      </dgm:t>
    </dgm:pt>
    <dgm:pt modelId="{2F50AD49-44AB-4F6F-977A-88A9B26B3AFE}" type="sibTrans" cxnId="{C0F7C395-E796-4840-B1E3-B46FD61B6219}">
      <dgm:prSet/>
      <dgm:spPr/>
      <dgm:t>
        <a:bodyPr/>
        <a:lstStyle/>
        <a:p>
          <a:endParaRPr lang="en-US"/>
        </a:p>
      </dgm:t>
    </dgm:pt>
    <dgm:pt modelId="{09A6934C-60D7-44C5-8EE9-7A5B8B23B01E}">
      <dgm:prSet phldrT="[Text]"/>
      <dgm:spPr/>
      <dgm:t>
        <a:bodyPr/>
        <a:lstStyle/>
        <a:p>
          <a:r>
            <a:rPr lang="sr-Latn-RS" dirty="0"/>
            <a:t>Modelovanje baze podataka</a:t>
          </a:r>
          <a:endParaRPr lang="en-US" dirty="0"/>
        </a:p>
      </dgm:t>
    </dgm:pt>
    <dgm:pt modelId="{C6B44C6A-B94F-4729-BF30-65CEE7709107}" type="parTrans" cxnId="{3D0A8B38-55D6-4005-B39F-611150865D03}">
      <dgm:prSet/>
      <dgm:spPr/>
      <dgm:t>
        <a:bodyPr/>
        <a:lstStyle/>
        <a:p>
          <a:endParaRPr lang="en-US"/>
        </a:p>
      </dgm:t>
    </dgm:pt>
    <dgm:pt modelId="{41BF963D-BFA0-48BB-ADC9-E928260FDAB3}" type="sibTrans" cxnId="{3D0A8B38-55D6-4005-B39F-611150865D03}">
      <dgm:prSet/>
      <dgm:spPr/>
      <dgm:t>
        <a:bodyPr/>
        <a:lstStyle/>
        <a:p>
          <a:endParaRPr lang="en-US"/>
        </a:p>
      </dgm:t>
    </dgm:pt>
    <dgm:pt modelId="{D79F93F4-5DD9-4185-9EAA-0E7A614345A3}">
      <dgm:prSet phldrT="[Text]"/>
      <dgm:spPr/>
      <dgm:t>
        <a:bodyPr/>
        <a:lstStyle/>
        <a:p>
          <a:r>
            <a:rPr lang="sr-Latn-RS" dirty="0"/>
            <a:t>Model baze podataka</a:t>
          </a:r>
          <a:endParaRPr lang="en-US" dirty="0"/>
        </a:p>
      </dgm:t>
    </dgm:pt>
    <dgm:pt modelId="{7DFF6197-A9BA-40D0-ABEB-58A79579DDFF}" type="parTrans" cxnId="{F7A718A6-6CD2-4498-94DF-13CAEFB68F89}">
      <dgm:prSet/>
      <dgm:spPr/>
      <dgm:t>
        <a:bodyPr/>
        <a:lstStyle/>
        <a:p>
          <a:endParaRPr lang="en-US"/>
        </a:p>
      </dgm:t>
    </dgm:pt>
    <dgm:pt modelId="{E14278E5-6C4E-4515-8FCB-CD43385FDD1C}" type="sibTrans" cxnId="{F7A718A6-6CD2-4498-94DF-13CAEFB68F89}">
      <dgm:prSet/>
      <dgm:spPr/>
      <dgm:t>
        <a:bodyPr/>
        <a:lstStyle/>
        <a:p>
          <a:endParaRPr lang="en-US"/>
        </a:p>
      </dgm:t>
    </dgm:pt>
    <dgm:pt modelId="{1EE693E2-9D6A-4253-92F9-510A49471299}">
      <dgm:prSet phldrT="[Text]"/>
      <dgm:spPr/>
      <dgm:t>
        <a:bodyPr/>
        <a:lstStyle/>
        <a:p>
          <a:r>
            <a:rPr lang="sr-Latn-RS" dirty="0"/>
            <a:t>Težnja ka što jednostavnijem modelu</a:t>
          </a:r>
          <a:endParaRPr lang="en-US" dirty="0"/>
        </a:p>
      </dgm:t>
    </dgm:pt>
    <dgm:pt modelId="{BCAE9E8C-F1D9-476F-8049-B30A86588533}" type="parTrans" cxnId="{681BAEEA-C492-4E15-9A5E-32E8A79D4445}">
      <dgm:prSet/>
      <dgm:spPr/>
      <dgm:t>
        <a:bodyPr/>
        <a:lstStyle/>
        <a:p>
          <a:endParaRPr lang="en-US"/>
        </a:p>
      </dgm:t>
    </dgm:pt>
    <dgm:pt modelId="{1EB0CC94-4223-48F9-9464-FCB6E7EB0232}" type="sibTrans" cxnId="{681BAEEA-C492-4E15-9A5E-32E8A79D4445}">
      <dgm:prSet/>
      <dgm:spPr/>
      <dgm:t>
        <a:bodyPr/>
        <a:lstStyle/>
        <a:p>
          <a:endParaRPr lang="en-US"/>
        </a:p>
      </dgm:t>
    </dgm:pt>
    <dgm:pt modelId="{880C7D73-D858-4D03-9ACD-0A41439E7F52}">
      <dgm:prSet phldrT="[Text]"/>
      <dgm:spPr/>
      <dgm:t>
        <a:bodyPr/>
        <a:lstStyle/>
        <a:p>
          <a:r>
            <a:rPr lang="sr-Latn-RS" dirty="0"/>
            <a:t>Formalna inspekcija</a:t>
          </a:r>
          <a:endParaRPr lang="en-US" dirty="0"/>
        </a:p>
      </dgm:t>
    </dgm:pt>
    <dgm:pt modelId="{E02AB5B1-FE60-41FA-9608-9441F7704AF6}" type="parTrans" cxnId="{36550383-2104-4B15-BC70-BA9D09FD83A6}">
      <dgm:prSet/>
      <dgm:spPr/>
      <dgm:t>
        <a:bodyPr/>
        <a:lstStyle/>
        <a:p>
          <a:endParaRPr lang="en-US"/>
        </a:p>
      </dgm:t>
    </dgm:pt>
    <dgm:pt modelId="{57E91EDD-06B7-4D87-A7AE-E9B660A6B04F}" type="sibTrans" cxnId="{36550383-2104-4B15-BC70-BA9D09FD83A6}">
      <dgm:prSet/>
      <dgm:spPr/>
      <dgm:t>
        <a:bodyPr/>
        <a:lstStyle/>
        <a:p>
          <a:endParaRPr lang="en-US"/>
        </a:p>
      </dgm:t>
    </dgm:pt>
    <dgm:pt modelId="{37A683A3-678F-4AA3-80DC-36FEAB779543}">
      <dgm:prSet phldrT="[Text]"/>
      <dgm:spPr/>
      <dgm:t>
        <a:bodyPr/>
        <a:lstStyle/>
        <a:p>
          <a:r>
            <a:rPr lang="sr-Latn-RS" dirty="0" err="1"/>
            <a:t>Tim:Kremasti</a:t>
          </a:r>
          <a:r>
            <a:rPr lang="sr-Latn-RS" dirty="0"/>
            <a:t> </a:t>
          </a:r>
          <a:r>
            <a:rPr lang="sr-Latn-RS" dirty="0" err="1"/>
            <a:t>kukizi</a:t>
          </a:r>
          <a:endParaRPr lang="sr-Latn-RS" dirty="0"/>
        </a:p>
        <a:p>
          <a:r>
            <a:rPr lang="sr-Latn-RS" dirty="0"/>
            <a:t>Projekat: </a:t>
          </a:r>
          <a:r>
            <a:rPr lang="sr-Latn-RS" dirty="0" err="1"/>
            <a:t>KuKviz</a:t>
          </a:r>
          <a:endParaRPr lang="en-US" dirty="0"/>
        </a:p>
      </dgm:t>
    </dgm:pt>
    <dgm:pt modelId="{7B01EA07-8A14-4CBB-A9F3-BDF15592BCDB}" type="parTrans" cxnId="{C615913F-C3CE-48BC-8494-0FC5DE5E3374}">
      <dgm:prSet/>
      <dgm:spPr/>
      <dgm:t>
        <a:bodyPr/>
        <a:lstStyle/>
        <a:p>
          <a:endParaRPr lang="en-US"/>
        </a:p>
      </dgm:t>
    </dgm:pt>
    <dgm:pt modelId="{601491E9-6A15-4F8B-8029-E4C532A4C1EC}" type="sibTrans" cxnId="{C615913F-C3CE-48BC-8494-0FC5DE5E3374}">
      <dgm:prSet/>
      <dgm:spPr/>
      <dgm:t>
        <a:bodyPr/>
        <a:lstStyle/>
        <a:p>
          <a:endParaRPr lang="en-US"/>
        </a:p>
      </dgm:t>
    </dgm:pt>
    <dgm:pt modelId="{4B4FFAFC-2816-48FB-9B84-6C5152E93D22}">
      <dgm:prSet phldrT="[Text]"/>
      <dgm:spPr/>
      <dgm:t>
        <a:bodyPr/>
        <a:lstStyle/>
        <a:p>
          <a:r>
            <a:rPr lang="sr-Latn-RS" dirty="0"/>
            <a:t>Nije potrebno raditi ponovnu inspekciju</a:t>
          </a:r>
          <a:endParaRPr lang="en-US" dirty="0"/>
        </a:p>
      </dgm:t>
    </dgm:pt>
    <dgm:pt modelId="{8FC5F038-B27C-4EA2-A06F-E1E715D3DF35}" type="parTrans" cxnId="{06B4D051-54BE-4E75-9DCF-5A5F7742A66C}">
      <dgm:prSet/>
      <dgm:spPr/>
      <dgm:t>
        <a:bodyPr/>
        <a:lstStyle/>
        <a:p>
          <a:endParaRPr lang="en-US"/>
        </a:p>
      </dgm:t>
    </dgm:pt>
    <dgm:pt modelId="{43FDAF29-3C7C-49CF-A08F-C9BF2583EA0E}" type="sibTrans" cxnId="{06B4D051-54BE-4E75-9DCF-5A5F7742A66C}">
      <dgm:prSet/>
      <dgm:spPr/>
      <dgm:t>
        <a:bodyPr/>
        <a:lstStyle/>
        <a:p>
          <a:endParaRPr lang="en-US"/>
        </a:p>
      </dgm:t>
    </dgm:pt>
    <dgm:pt modelId="{09B504CE-73A8-4640-B128-70A359EE6BDF}">
      <dgm:prSet phldrT="[Text]"/>
      <dgm:spPr/>
      <dgm:t>
        <a:bodyPr/>
        <a:lstStyle/>
        <a:p>
          <a:r>
            <a:rPr lang="sr-Latn-RS" dirty="0"/>
            <a:t>Prototip</a:t>
          </a:r>
          <a:endParaRPr lang="en-US" dirty="0"/>
        </a:p>
      </dgm:t>
    </dgm:pt>
    <dgm:pt modelId="{E95A3C5D-D7AB-469F-9F59-434846F00C8D}" type="parTrans" cxnId="{5FC1ADDF-BAE5-455C-A3FE-A913549F51B1}">
      <dgm:prSet/>
      <dgm:spPr/>
    </dgm:pt>
    <dgm:pt modelId="{6BC36268-1D74-46DB-A25B-D228679F9D55}" type="sibTrans" cxnId="{5FC1ADDF-BAE5-455C-A3FE-A913549F51B1}">
      <dgm:prSet/>
      <dgm:spPr/>
    </dgm:pt>
    <dgm:pt modelId="{E8644EAF-EC89-4DBE-ADFE-972D6933BDBA}" type="pres">
      <dgm:prSet presAssocID="{4D4B7F6C-248D-466C-91F0-959CA4EC0178}" presName="theList" presStyleCnt="0">
        <dgm:presLayoutVars>
          <dgm:dir/>
          <dgm:animLvl val="lvl"/>
          <dgm:resizeHandles val="exact"/>
        </dgm:presLayoutVars>
      </dgm:prSet>
      <dgm:spPr/>
    </dgm:pt>
    <dgm:pt modelId="{394EBEF2-B60B-43A2-BB35-725C7BA7D14A}" type="pres">
      <dgm:prSet presAssocID="{B12469F3-ACAF-43C3-A7A7-72C306B7C516}" presName="compNode" presStyleCnt="0"/>
      <dgm:spPr/>
    </dgm:pt>
    <dgm:pt modelId="{77252559-08C8-4A4A-A4C1-5ADB52E8B379}" type="pres">
      <dgm:prSet presAssocID="{B12469F3-ACAF-43C3-A7A7-72C306B7C516}" presName="aNode" presStyleLbl="bgShp" presStyleIdx="0" presStyleCnt="3"/>
      <dgm:spPr/>
    </dgm:pt>
    <dgm:pt modelId="{3A260487-7E39-43F7-B023-DBA32A257DA6}" type="pres">
      <dgm:prSet presAssocID="{B12469F3-ACAF-43C3-A7A7-72C306B7C516}" presName="textNode" presStyleLbl="bgShp" presStyleIdx="0" presStyleCnt="3"/>
      <dgm:spPr/>
    </dgm:pt>
    <dgm:pt modelId="{FF409E39-1552-4478-A7D5-B759B01F7633}" type="pres">
      <dgm:prSet presAssocID="{B12469F3-ACAF-43C3-A7A7-72C306B7C516}" presName="compChildNode" presStyleCnt="0"/>
      <dgm:spPr/>
    </dgm:pt>
    <dgm:pt modelId="{8638D17A-4F79-4114-8956-6C1EB1723093}" type="pres">
      <dgm:prSet presAssocID="{B12469F3-ACAF-43C3-A7A7-72C306B7C516}" presName="theInnerList" presStyleCnt="0"/>
      <dgm:spPr/>
    </dgm:pt>
    <dgm:pt modelId="{D33453E2-1C09-4746-BAB5-6D962A6DA7D9}" type="pres">
      <dgm:prSet presAssocID="{D95E55E0-D9A1-4BDB-940E-09443562CB63}" presName="childNode" presStyleLbl="node1" presStyleIdx="0" presStyleCnt="7">
        <dgm:presLayoutVars>
          <dgm:bulletEnabled val="1"/>
        </dgm:presLayoutVars>
      </dgm:prSet>
      <dgm:spPr/>
    </dgm:pt>
    <dgm:pt modelId="{B478D94D-44AA-4C43-AAA7-C654BD157105}" type="pres">
      <dgm:prSet presAssocID="{D95E55E0-D9A1-4BDB-940E-09443562CB63}" presName="aSpace2" presStyleCnt="0"/>
      <dgm:spPr/>
    </dgm:pt>
    <dgm:pt modelId="{D181C2BB-1D8E-4B73-B837-E69F89CB89A0}" type="pres">
      <dgm:prSet presAssocID="{268372CE-E3F4-4DB7-A64E-EF2F272E13FF}" presName="childNode" presStyleLbl="node1" presStyleIdx="1" presStyleCnt="7">
        <dgm:presLayoutVars>
          <dgm:bulletEnabled val="1"/>
        </dgm:presLayoutVars>
      </dgm:prSet>
      <dgm:spPr/>
    </dgm:pt>
    <dgm:pt modelId="{FEFD0717-F150-473F-A8CE-5A4F56E069D6}" type="pres">
      <dgm:prSet presAssocID="{268372CE-E3F4-4DB7-A64E-EF2F272E13FF}" presName="aSpace2" presStyleCnt="0"/>
      <dgm:spPr/>
    </dgm:pt>
    <dgm:pt modelId="{81F583B4-F2F4-4B81-86C1-B725DEC65FAE}" type="pres">
      <dgm:prSet presAssocID="{09B504CE-73A8-4640-B128-70A359EE6BDF}" presName="childNode" presStyleLbl="node1" presStyleIdx="2" presStyleCnt="7">
        <dgm:presLayoutVars>
          <dgm:bulletEnabled val="1"/>
        </dgm:presLayoutVars>
      </dgm:prSet>
      <dgm:spPr/>
    </dgm:pt>
    <dgm:pt modelId="{D8DCCEAD-E7F9-40E7-B9B4-5E97A8AEAFF3}" type="pres">
      <dgm:prSet presAssocID="{B12469F3-ACAF-43C3-A7A7-72C306B7C516}" presName="aSpace" presStyleCnt="0"/>
      <dgm:spPr/>
    </dgm:pt>
    <dgm:pt modelId="{DB69DEE4-A5E1-4A3F-9648-3F17865E47F1}" type="pres">
      <dgm:prSet presAssocID="{09A6934C-60D7-44C5-8EE9-7A5B8B23B01E}" presName="compNode" presStyleCnt="0"/>
      <dgm:spPr/>
    </dgm:pt>
    <dgm:pt modelId="{3DDDA70F-242A-4BFE-9C2F-2E2C53A93450}" type="pres">
      <dgm:prSet presAssocID="{09A6934C-60D7-44C5-8EE9-7A5B8B23B01E}" presName="aNode" presStyleLbl="bgShp" presStyleIdx="1" presStyleCnt="3"/>
      <dgm:spPr/>
    </dgm:pt>
    <dgm:pt modelId="{A3CE9E3D-09D0-42F9-ABA6-698F03D229D4}" type="pres">
      <dgm:prSet presAssocID="{09A6934C-60D7-44C5-8EE9-7A5B8B23B01E}" presName="textNode" presStyleLbl="bgShp" presStyleIdx="1" presStyleCnt="3"/>
      <dgm:spPr/>
    </dgm:pt>
    <dgm:pt modelId="{A6307FBE-E664-401E-8DD4-5CA210090D31}" type="pres">
      <dgm:prSet presAssocID="{09A6934C-60D7-44C5-8EE9-7A5B8B23B01E}" presName="compChildNode" presStyleCnt="0"/>
      <dgm:spPr/>
    </dgm:pt>
    <dgm:pt modelId="{3B4D5B52-5C83-4653-9B57-AC7A2F36F1C1}" type="pres">
      <dgm:prSet presAssocID="{09A6934C-60D7-44C5-8EE9-7A5B8B23B01E}" presName="theInnerList" presStyleCnt="0"/>
      <dgm:spPr/>
    </dgm:pt>
    <dgm:pt modelId="{D688899B-7E0A-47E4-842E-BA0F84B14A24}" type="pres">
      <dgm:prSet presAssocID="{D79F93F4-5DD9-4185-9EAA-0E7A614345A3}" presName="childNode" presStyleLbl="node1" presStyleIdx="3" presStyleCnt="7">
        <dgm:presLayoutVars>
          <dgm:bulletEnabled val="1"/>
        </dgm:presLayoutVars>
      </dgm:prSet>
      <dgm:spPr/>
    </dgm:pt>
    <dgm:pt modelId="{2C888AA7-0A7C-4962-8921-51CB23DC1BF7}" type="pres">
      <dgm:prSet presAssocID="{D79F93F4-5DD9-4185-9EAA-0E7A614345A3}" presName="aSpace2" presStyleCnt="0"/>
      <dgm:spPr/>
    </dgm:pt>
    <dgm:pt modelId="{655147E6-D1C6-4924-9312-2CDD5B7CBD48}" type="pres">
      <dgm:prSet presAssocID="{1EE693E2-9D6A-4253-92F9-510A49471299}" presName="childNode" presStyleLbl="node1" presStyleIdx="4" presStyleCnt="7">
        <dgm:presLayoutVars>
          <dgm:bulletEnabled val="1"/>
        </dgm:presLayoutVars>
      </dgm:prSet>
      <dgm:spPr/>
    </dgm:pt>
    <dgm:pt modelId="{189B803C-F196-4166-AD3E-3E6FD99116D5}" type="pres">
      <dgm:prSet presAssocID="{09A6934C-60D7-44C5-8EE9-7A5B8B23B01E}" presName="aSpace" presStyleCnt="0"/>
      <dgm:spPr/>
    </dgm:pt>
    <dgm:pt modelId="{0B45D30E-15E9-4759-9658-2389FFEC6830}" type="pres">
      <dgm:prSet presAssocID="{880C7D73-D858-4D03-9ACD-0A41439E7F52}" presName="compNode" presStyleCnt="0"/>
      <dgm:spPr/>
    </dgm:pt>
    <dgm:pt modelId="{26B56F93-EF06-4A5F-9054-9CB25093BD6F}" type="pres">
      <dgm:prSet presAssocID="{880C7D73-D858-4D03-9ACD-0A41439E7F52}" presName="aNode" presStyleLbl="bgShp" presStyleIdx="2" presStyleCnt="3"/>
      <dgm:spPr/>
    </dgm:pt>
    <dgm:pt modelId="{9F3EE129-8768-4428-A257-04000613DA52}" type="pres">
      <dgm:prSet presAssocID="{880C7D73-D858-4D03-9ACD-0A41439E7F52}" presName="textNode" presStyleLbl="bgShp" presStyleIdx="2" presStyleCnt="3"/>
      <dgm:spPr/>
    </dgm:pt>
    <dgm:pt modelId="{20DE88B7-6236-4A06-8731-C32BC36A98F4}" type="pres">
      <dgm:prSet presAssocID="{880C7D73-D858-4D03-9ACD-0A41439E7F52}" presName="compChildNode" presStyleCnt="0"/>
      <dgm:spPr/>
    </dgm:pt>
    <dgm:pt modelId="{FA76BD0B-3CF2-4BF4-B209-89B58A5830E4}" type="pres">
      <dgm:prSet presAssocID="{880C7D73-D858-4D03-9ACD-0A41439E7F52}" presName="theInnerList" presStyleCnt="0"/>
      <dgm:spPr/>
    </dgm:pt>
    <dgm:pt modelId="{FF113BC4-74F3-4702-A203-B299A173C799}" type="pres">
      <dgm:prSet presAssocID="{37A683A3-678F-4AA3-80DC-36FEAB779543}" presName="childNode" presStyleLbl="node1" presStyleIdx="5" presStyleCnt="7">
        <dgm:presLayoutVars>
          <dgm:bulletEnabled val="1"/>
        </dgm:presLayoutVars>
      </dgm:prSet>
      <dgm:spPr/>
    </dgm:pt>
    <dgm:pt modelId="{B3A38EF1-72CD-45C4-A994-5FD8A651CFDD}" type="pres">
      <dgm:prSet presAssocID="{37A683A3-678F-4AA3-80DC-36FEAB779543}" presName="aSpace2" presStyleCnt="0"/>
      <dgm:spPr/>
    </dgm:pt>
    <dgm:pt modelId="{19730F52-7AD9-4CFD-9CB8-BE5015E7DD4E}" type="pres">
      <dgm:prSet presAssocID="{4B4FFAFC-2816-48FB-9B84-6C5152E93D22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22678305-AD47-466B-B851-5585A0AF6C8C}" type="presOf" srcId="{268372CE-E3F4-4DB7-A64E-EF2F272E13FF}" destId="{D181C2BB-1D8E-4B73-B837-E69F89CB89A0}" srcOrd="0" destOrd="0" presId="urn:microsoft.com/office/officeart/2005/8/layout/lProcess2"/>
    <dgm:cxn modelId="{34B3C40D-B0EB-4068-AB78-4EEDDD37926C}" type="presOf" srcId="{09B504CE-73A8-4640-B128-70A359EE6BDF}" destId="{81F583B4-F2F4-4B81-86C1-B725DEC65FAE}" srcOrd="0" destOrd="0" presId="urn:microsoft.com/office/officeart/2005/8/layout/lProcess2"/>
    <dgm:cxn modelId="{E5FD6A1B-A5AC-48B0-A31F-6B289669ED83}" type="presOf" srcId="{B12469F3-ACAF-43C3-A7A7-72C306B7C516}" destId="{3A260487-7E39-43F7-B023-DBA32A257DA6}" srcOrd="1" destOrd="0" presId="urn:microsoft.com/office/officeart/2005/8/layout/lProcess2"/>
    <dgm:cxn modelId="{1B9B631C-ABBE-44B7-838D-F30277B76E68}" type="presOf" srcId="{880C7D73-D858-4D03-9ACD-0A41439E7F52}" destId="{9F3EE129-8768-4428-A257-04000613DA52}" srcOrd="1" destOrd="0" presId="urn:microsoft.com/office/officeart/2005/8/layout/lProcess2"/>
    <dgm:cxn modelId="{F9D1521F-AC1F-4846-B580-994D1F4593B7}" type="presOf" srcId="{09A6934C-60D7-44C5-8EE9-7A5B8B23B01E}" destId="{3DDDA70F-242A-4BFE-9C2F-2E2C53A93450}" srcOrd="0" destOrd="0" presId="urn:microsoft.com/office/officeart/2005/8/layout/lProcess2"/>
    <dgm:cxn modelId="{EB859329-E55E-4895-90E2-0049111E1599}" type="presOf" srcId="{D95E55E0-D9A1-4BDB-940E-09443562CB63}" destId="{D33453E2-1C09-4746-BAB5-6D962A6DA7D9}" srcOrd="0" destOrd="0" presId="urn:microsoft.com/office/officeart/2005/8/layout/lProcess2"/>
    <dgm:cxn modelId="{06D24B32-9F6B-4EE2-A65B-CF00DB697CE0}" srcId="{B12469F3-ACAF-43C3-A7A7-72C306B7C516}" destId="{D95E55E0-D9A1-4BDB-940E-09443562CB63}" srcOrd="0" destOrd="0" parTransId="{547A61EE-41F9-4F13-B497-A5E0A4DFD9A3}" sibTransId="{206E445D-0F75-4751-A5C2-208B5278E59D}"/>
    <dgm:cxn modelId="{3D0A8B38-55D6-4005-B39F-611150865D03}" srcId="{4D4B7F6C-248D-466C-91F0-959CA4EC0178}" destId="{09A6934C-60D7-44C5-8EE9-7A5B8B23B01E}" srcOrd="1" destOrd="0" parTransId="{C6B44C6A-B94F-4729-BF30-65CEE7709107}" sibTransId="{41BF963D-BFA0-48BB-ADC9-E928260FDAB3}"/>
    <dgm:cxn modelId="{C615913F-C3CE-48BC-8494-0FC5DE5E3374}" srcId="{880C7D73-D858-4D03-9ACD-0A41439E7F52}" destId="{37A683A3-678F-4AA3-80DC-36FEAB779543}" srcOrd="0" destOrd="0" parTransId="{7B01EA07-8A14-4CBB-A9F3-BDF15592BCDB}" sibTransId="{601491E9-6A15-4F8B-8029-E4C532A4C1EC}"/>
    <dgm:cxn modelId="{06B4D051-54BE-4E75-9DCF-5A5F7742A66C}" srcId="{880C7D73-D858-4D03-9ACD-0A41439E7F52}" destId="{4B4FFAFC-2816-48FB-9B84-6C5152E93D22}" srcOrd="1" destOrd="0" parTransId="{8FC5F038-B27C-4EA2-A06F-E1E715D3DF35}" sibTransId="{43FDAF29-3C7C-49CF-A08F-C9BF2583EA0E}"/>
    <dgm:cxn modelId="{AC7C6C54-CC67-408D-8BDC-389A7300AACC}" type="presOf" srcId="{4B4FFAFC-2816-48FB-9B84-6C5152E93D22}" destId="{19730F52-7AD9-4CFD-9CB8-BE5015E7DD4E}" srcOrd="0" destOrd="0" presId="urn:microsoft.com/office/officeart/2005/8/layout/lProcess2"/>
    <dgm:cxn modelId="{36550383-2104-4B15-BC70-BA9D09FD83A6}" srcId="{4D4B7F6C-248D-466C-91F0-959CA4EC0178}" destId="{880C7D73-D858-4D03-9ACD-0A41439E7F52}" srcOrd="2" destOrd="0" parTransId="{E02AB5B1-FE60-41FA-9608-9441F7704AF6}" sibTransId="{57E91EDD-06B7-4D87-A7AE-E9B660A6B04F}"/>
    <dgm:cxn modelId="{9FE26787-79C7-473C-BF30-B72B3DA239F1}" type="presOf" srcId="{4D4B7F6C-248D-466C-91F0-959CA4EC0178}" destId="{E8644EAF-EC89-4DBE-ADFE-972D6933BDBA}" srcOrd="0" destOrd="0" presId="urn:microsoft.com/office/officeart/2005/8/layout/lProcess2"/>
    <dgm:cxn modelId="{95AE0C8A-B162-4619-BA9E-6A23CA3F13C9}" type="presOf" srcId="{880C7D73-D858-4D03-9ACD-0A41439E7F52}" destId="{26B56F93-EF06-4A5F-9054-9CB25093BD6F}" srcOrd="0" destOrd="0" presId="urn:microsoft.com/office/officeart/2005/8/layout/lProcess2"/>
    <dgm:cxn modelId="{C0F7C395-E796-4840-B1E3-B46FD61B6219}" srcId="{B12469F3-ACAF-43C3-A7A7-72C306B7C516}" destId="{268372CE-E3F4-4DB7-A64E-EF2F272E13FF}" srcOrd="1" destOrd="0" parTransId="{6FFBD60A-69DB-4C9E-A130-067805A80F7A}" sibTransId="{2F50AD49-44AB-4F6F-977A-88A9B26B3AFE}"/>
    <dgm:cxn modelId="{F3B784A3-EF5E-4593-A5C4-2569880E7986}" type="presOf" srcId="{09A6934C-60D7-44C5-8EE9-7A5B8B23B01E}" destId="{A3CE9E3D-09D0-42F9-ABA6-698F03D229D4}" srcOrd="1" destOrd="0" presId="urn:microsoft.com/office/officeart/2005/8/layout/lProcess2"/>
    <dgm:cxn modelId="{F7A718A6-6CD2-4498-94DF-13CAEFB68F89}" srcId="{09A6934C-60D7-44C5-8EE9-7A5B8B23B01E}" destId="{D79F93F4-5DD9-4185-9EAA-0E7A614345A3}" srcOrd="0" destOrd="0" parTransId="{7DFF6197-A9BA-40D0-ABEB-58A79579DDFF}" sibTransId="{E14278E5-6C4E-4515-8FCB-CD43385FDD1C}"/>
    <dgm:cxn modelId="{BB87CAB7-1FF4-4776-AD3C-325949050EA8}" type="presOf" srcId="{1EE693E2-9D6A-4253-92F9-510A49471299}" destId="{655147E6-D1C6-4924-9312-2CDD5B7CBD48}" srcOrd="0" destOrd="0" presId="urn:microsoft.com/office/officeart/2005/8/layout/lProcess2"/>
    <dgm:cxn modelId="{C157F3D1-C82B-4F96-90E7-65EEE179FA9B}" type="presOf" srcId="{D79F93F4-5DD9-4185-9EAA-0E7A614345A3}" destId="{D688899B-7E0A-47E4-842E-BA0F84B14A24}" srcOrd="0" destOrd="0" presId="urn:microsoft.com/office/officeart/2005/8/layout/lProcess2"/>
    <dgm:cxn modelId="{152D31D9-7A09-4B7D-9120-6D587287E948}" srcId="{4D4B7F6C-248D-466C-91F0-959CA4EC0178}" destId="{B12469F3-ACAF-43C3-A7A7-72C306B7C516}" srcOrd="0" destOrd="0" parTransId="{2D1B475D-7516-4F64-BF48-9D5C19A47AA2}" sibTransId="{3894F0E7-71C7-4308-8FFC-438CA2EEE0C0}"/>
    <dgm:cxn modelId="{5FC1ADDF-BAE5-455C-A3FE-A913549F51B1}" srcId="{B12469F3-ACAF-43C3-A7A7-72C306B7C516}" destId="{09B504CE-73A8-4640-B128-70A359EE6BDF}" srcOrd="2" destOrd="0" parTransId="{E95A3C5D-D7AB-469F-9F59-434846F00C8D}" sibTransId="{6BC36268-1D74-46DB-A25B-D228679F9D55}"/>
    <dgm:cxn modelId="{681BAEEA-C492-4E15-9A5E-32E8A79D4445}" srcId="{09A6934C-60D7-44C5-8EE9-7A5B8B23B01E}" destId="{1EE693E2-9D6A-4253-92F9-510A49471299}" srcOrd="1" destOrd="0" parTransId="{BCAE9E8C-F1D9-476F-8049-B30A86588533}" sibTransId="{1EB0CC94-4223-48F9-9464-FCB6E7EB0232}"/>
    <dgm:cxn modelId="{58A1FBED-7A43-4158-B5F9-A490A7D1156C}" type="presOf" srcId="{37A683A3-678F-4AA3-80DC-36FEAB779543}" destId="{FF113BC4-74F3-4702-A203-B299A173C799}" srcOrd="0" destOrd="0" presId="urn:microsoft.com/office/officeart/2005/8/layout/lProcess2"/>
    <dgm:cxn modelId="{DF1A19F2-373D-4E67-83E6-7A9A8399CC80}" type="presOf" srcId="{B12469F3-ACAF-43C3-A7A7-72C306B7C516}" destId="{77252559-08C8-4A4A-A4C1-5ADB52E8B379}" srcOrd="0" destOrd="0" presId="urn:microsoft.com/office/officeart/2005/8/layout/lProcess2"/>
    <dgm:cxn modelId="{9AC8A8A2-6704-450E-9C3C-DFCC66F80F22}" type="presParOf" srcId="{E8644EAF-EC89-4DBE-ADFE-972D6933BDBA}" destId="{394EBEF2-B60B-43A2-BB35-725C7BA7D14A}" srcOrd="0" destOrd="0" presId="urn:microsoft.com/office/officeart/2005/8/layout/lProcess2"/>
    <dgm:cxn modelId="{F39E20EC-A36C-417A-9A3D-4CF4ACCFA9CB}" type="presParOf" srcId="{394EBEF2-B60B-43A2-BB35-725C7BA7D14A}" destId="{77252559-08C8-4A4A-A4C1-5ADB52E8B379}" srcOrd="0" destOrd="0" presId="urn:microsoft.com/office/officeart/2005/8/layout/lProcess2"/>
    <dgm:cxn modelId="{0C11C147-F201-44D7-846A-3FEA8C442660}" type="presParOf" srcId="{394EBEF2-B60B-43A2-BB35-725C7BA7D14A}" destId="{3A260487-7E39-43F7-B023-DBA32A257DA6}" srcOrd="1" destOrd="0" presId="urn:microsoft.com/office/officeart/2005/8/layout/lProcess2"/>
    <dgm:cxn modelId="{8BC85123-5422-432B-9F8C-A07A2EC88083}" type="presParOf" srcId="{394EBEF2-B60B-43A2-BB35-725C7BA7D14A}" destId="{FF409E39-1552-4478-A7D5-B759B01F7633}" srcOrd="2" destOrd="0" presId="urn:microsoft.com/office/officeart/2005/8/layout/lProcess2"/>
    <dgm:cxn modelId="{5EE5A5E8-108E-45A7-83C8-7B44EAC020AB}" type="presParOf" srcId="{FF409E39-1552-4478-A7D5-B759B01F7633}" destId="{8638D17A-4F79-4114-8956-6C1EB1723093}" srcOrd="0" destOrd="0" presId="urn:microsoft.com/office/officeart/2005/8/layout/lProcess2"/>
    <dgm:cxn modelId="{985CEFA5-A7E8-4204-95CE-438FE5F9AFC8}" type="presParOf" srcId="{8638D17A-4F79-4114-8956-6C1EB1723093}" destId="{D33453E2-1C09-4746-BAB5-6D962A6DA7D9}" srcOrd="0" destOrd="0" presId="urn:microsoft.com/office/officeart/2005/8/layout/lProcess2"/>
    <dgm:cxn modelId="{8F27ED23-BFAB-4E07-939A-40E5BC5B7595}" type="presParOf" srcId="{8638D17A-4F79-4114-8956-6C1EB1723093}" destId="{B478D94D-44AA-4C43-AAA7-C654BD157105}" srcOrd="1" destOrd="0" presId="urn:microsoft.com/office/officeart/2005/8/layout/lProcess2"/>
    <dgm:cxn modelId="{652E1D14-03E5-4342-8B3C-89345E434F11}" type="presParOf" srcId="{8638D17A-4F79-4114-8956-6C1EB1723093}" destId="{D181C2BB-1D8E-4B73-B837-E69F89CB89A0}" srcOrd="2" destOrd="0" presId="urn:microsoft.com/office/officeart/2005/8/layout/lProcess2"/>
    <dgm:cxn modelId="{55EEE9A7-1865-4835-90FD-2D24A9B951FA}" type="presParOf" srcId="{8638D17A-4F79-4114-8956-6C1EB1723093}" destId="{FEFD0717-F150-473F-A8CE-5A4F56E069D6}" srcOrd="3" destOrd="0" presId="urn:microsoft.com/office/officeart/2005/8/layout/lProcess2"/>
    <dgm:cxn modelId="{0F26181A-0C06-4966-9F7E-6B8B22A89BE4}" type="presParOf" srcId="{8638D17A-4F79-4114-8956-6C1EB1723093}" destId="{81F583B4-F2F4-4B81-86C1-B725DEC65FAE}" srcOrd="4" destOrd="0" presId="urn:microsoft.com/office/officeart/2005/8/layout/lProcess2"/>
    <dgm:cxn modelId="{3D4822FA-CCEC-4BCA-BD80-27258A73BE09}" type="presParOf" srcId="{E8644EAF-EC89-4DBE-ADFE-972D6933BDBA}" destId="{D8DCCEAD-E7F9-40E7-B9B4-5E97A8AEAFF3}" srcOrd="1" destOrd="0" presId="urn:microsoft.com/office/officeart/2005/8/layout/lProcess2"/>
    <dgm:cxn modelId="{A96B3D1E-2C61-496A-A63A-10B9BD8EFBF4}" type="presParOf" srcId="{E8644EAF-EC89-4DBE-ADFE-972D6933BDBA}" destId="{DB69DEE4-A5E1-4A3F-9648-3F17865E47F1}" srcOrd="2" destOrd="0" presId="urn:microsoft.com/office/officeart/2005/8/layout/lProcess2"/>
    <dgm:cxn modelId="{D6BCE9E2-A4E2-46EC-BBA8-74F45567E7A0}" type="presParOf" srcId="{DB69DEE4-A5E1-4A3F-9648-3F17865E47F1}" destId="{3DDDA70F-242A-4BFE-9C2F-2E2C53A93450}" srcOrd="0" destOrd="0" presId="urn:microsoft.com/office/officeart/2005/8/layout/lProcess2"/>
    <dgm:cxn modelId="{11D59D3E-3244-4AE6-A61E-7475AE45C902}" type="presParOf" srcId="{DB69DEE4-A5E1-4A3F-9648-3F17865E47F1}" destId="{A3CE9E3D-09D0-42F9-ABA6-698F03D229D4}" srcOrd="1" destOrd="0" presId="urn:microsoft.com/office/officeart/2005/8/layout/lProcess2"/>
    <dgm:cxn modelId="{272830DA-8624-4450-AA20-1D7B9B88F56E}" type="presParOf" srcId="{DB69DEE4-A5E1-4A3F-9648-3F17865E47F1}" destId="{A6307FBE-E664-401E-8DD4-5CA210090D31}" srcOrd="2" destOrd="0" presId="urn:microsoft.com/office/officeart/2005/8/layout/lProcess2"/>
    <dgm:cxn modelId="{BB2C038C-CDCB-497F-8BCC-805C80388927}" type="presParOf" srcId="{A6307FBE-E664-401E-8DD4-5CA210090D31}" destId="{3B4D5B52-5C83-4653-9B57-AC7A2F36F1C1}" srcOrd="0" destOrd="0" presId="urn:microsoft.com/office/officeart/2005/8/layout/lProcess2"/>
    <dgm:cxn modelId="{C05A0C66-BB08-4C89-8B28-C300AE8AA5D4}" type="presParOf" srcId="{3B4D5B52-5C83-4653-9B57-AC7A2F36F1C1}" destId="{D688899B-7E0A-47E4-842E-BA0F84B14A24}" srcOrd="0" destOrd="0" presId="urn:microsoft.com/office/officeart/2005/8/layout/lProcess2"/>
    <dgm:cxn modelId="{DF81551C-31D7-4069-AC69-5811B6365573}" type="presParOf" srcId="{3B4D5B52-5C83-4653-9B57-AC7A2F36F1C1}" destId="{2C888AA7-0A7C-4962-8921-51CB23DC1BF7}" srcOrd="1" destOrd="0" presId="urn:microsoft.com/office/officeart/2005/8/layout/lProcess2"/>
    <dgm:cxn modelId="{59E6A915-3A67-46CC-8DF9-D86D31FB92D5}" type="presParOf" srcId="{3B4D5B52-5C83-4653-9B57-AC7A2F36F1C1}" destId="{655147E6-D1C6-4924-9312-2CDD5B7CBD48}" srcOrd="2" destOrd="0" presId="urn:microsoft.com/office/officeart/2005/8/layout/lProcess2"/>
    <dgm:cxn modelId="{CD7ABA64-9184-4F87-AED5-C772953D560D}" type="presParOf" srcId="{E8644EAF-EC89-4DBE-ADFE-972D6933BDBA}" destId="{189B803C-F196-4166-AD3E-3E6FD99116D5}" srcOrd="3" destOrd="0" presId="urn:microsoft.com/office/officeart/2005/8/layout/lProcess2"/>
    <dgm:cxn modelId="{BA5F84A3-4FAA-4845-BC76-647834130B0D}" type="presParOf" srcId="{E8644EAF-EC89-4DBE-ADFE-972D6933BDBA}" destId="{0B45D30E-15E9-4759-9658-2389FFEC6830}" srcOrd="4" destOrd="0" presId="urn:microsoft.com/office/officeart/2005/8/layout/lProcess2"/>
    <dgm:cxn modelId="{C66C13DF-67AE-4DFD-89A4-3BD23CC218FC}" type="presParOf" srcId="{0B45D30E-15E9-4759-9658-2389FFEC6830}" destId="{26B56F93-EF06-4A5F-9054-9CB25093BD6F}" srcOrd="0" destOrd="0" presId="urn:microsoft.com/office/officeart/2005/8/layout/lProcess2"/>
    <dgm:cxn modelId="{14A35297-B284-45C4-9F25-1629FA99A1AA}" type="presParOf" srcId="{0B45D30E-15E9-4759-9658-2389FFEC6830}" destId="{9F3EE129-8768-4428-A257-04000613DA52}" srcOrd="1" destOrd="0" presId="urn:microsoft.com/office/officeart/2005/8/layout/lProcess2"/>
    <dgm:cxn modelId="{69C94E84-84DD-44EC-B050-15DB73F90ACF}" type="presParOf" srcId="{0B45D30E-15E9-4759-9658-2389FFEC6830}" destId="{20DE88B7-6236-4A06-8731-C32BC36A98F4}" srcOrd="2" destOrd="0" presId="urn:microsoft.com/office/officeart/2005/8/layout/lProcess2"/>
    <dgm:cxn modelId="{FD8921A9-3E9A-490B-B875-7E050133D539}" type="presParOf" srcId="{20DE88B7-6236-4A06-8731-C32BC36A98F4}" destId="{FA76BD0B-3CF2-4BF4-B209-89B58A5830E4}" srcOrd="0" destOrd="0" presId="urn:microsoft.com/office/officeart/2005/8/layout/lProcess2"/>
    <dgm:cxn modelId="{40447C5C-3C3B-44B5-8F28-242FF02661F1}" type="presParOf" srcId="{FA76BD0B-3CF2-4BF4-B209-89B58A5830E4}" destId="{FF113BC4-74F3-4702-A203-B299A173C799}" srcOrd="0" destOrd="0" presId="urn:microsoft.com/office/officeart/2005/8/layout/lProcess2"/>
    <dgm:cxn modelId="{36EDB32E-D969-4812-8F0D-2F8EB171E725}" type="presParOf" srcId="{FA76BD0B-3CF2-4BF4-B209-89B58A5830E4}" destId="{B3A38EF1-72CD-45C4-A994-5FD8A651CFDD}" srcOrd="1" destOrd="0" presId="urn:microsoft.com/office/officeart/2005/8/layout/lProcess2"/>
    <dgm:cxn modelId="{E0523638-E571-41C4-A016-3A448FB54FC9}" type="presParOf" srcId="{FA76BD0B-3CF2-4BF4-B209-89B58A5830E4}" destId="{19730F52-7AD9-4CFD-9CB8-BE5015E7DD4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AA4A4-B356-4839-A1F8-05A17E61355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10478-64C4-42D3-8B92-EF63E4D3E766}">
      <dgm:prSet phldrT="[Text]"/>
      <dgm:spPr/>
      <dgm:t>
        <a:bodyPr/>
        <a:lstStyle/>
        <a:p>
          <a:r>
            <a:rPr lang="sr-Latn-RS" dirty="0"/>
            <a:t>Modelovanje veb aplikacije</a:t>
          </a:r>
          <a:endParaRPr lang="en-US" dirty="0"/>
        </a:p>
      </dgm:t>
    </dgm:pt>
    <dgm:pt modelId="{E7017F95-656B-4B81-A5C2-B001E6F567C7}" type="parTrans" cxnId="{E0DE290F-8772-4A80-BE2E-A532B319247B}">
      <dgm:prSet/>
      <dgm:spPr/>
      <dgm:t>
        <a:bodyPr/>
        <a:lstStyle/>
        <a:p>
          <a:endParaRPr lang="en-US"/>
        </a:p>
      </dgm:t>
    </dgm:pt>
    <dgm:pt modelId="{AF90EA5B-6C0C-46B0-AB6D-560E74D35B08}" type="sibTrans" cxnId="{E0DE290F-8772-4A80-BE2E-A532B319247B}">
      <dgm:prSet/>
      <dgm:spPr/>
      <dgm:t>
        <a:bodyPr/>
        <a:lstStyle/>
        <a:p>
          <a:endParaRPr lang="en-US"/>
        </a:p>
      </dgm:t>
    </dgm:pt>
    <dgm:pt modelId="{239F8987-6806-4A16-87EC-AFB6F8814498}">
      <dgm:prSet phldrT="[Text]"/>
      <dgm:spPr/>
      <dgm:t>
        <a:bodyPr/>
        <a:lstStyle/>
        <a:p>
          <a:r>
            <a:rPr lang="sr-Latn-RS" dirty="0"/>
            <a:t>WAE model</a:t>
          </a:r>
          <a:endParaRPr lang="en-US" dirty="0"/>
        </a:p>
      </dgm:t>
    </dgm:pt>
    <dgm:pt modelId="{724DA66B-4762-428D-A932-50FABE95667D}" type="parTrans" cxnId="{07090FFE-B900-4B56-9A08-399991F69BCB}">
      <dgm:prSet/>
      <dgm:spPr/>
      <dgm:t>
        <a:bodyPr/>
        <a:lstStyle/>
        <a:p>
          <a:endParaRPr lang="en-US"/>
        </a:p>
      </dgm:t>
    </dgm:pt>
    <dgm:pt modelId="{E9A2898A-5711-4AAB-8B5E-078803DBC60E}" type="sibTrans" cxnId="{07090FFE-B900-4B56-9A08-399991F69BCB}">
      <dgm:prSet/>
      <dgm:spPr/>
      <dgm:t>
        <a:bodyPr/>
        <a:lstStyle/>
        <a:p>
          <a:endParaRPr lang="en-US"/>
        </a:p>
      </dgm:t>
    </dgm:pt>
    <dgm:pt modelId="{8846211D-68E2-4799-926A-1070EA3A35C9}">
      <dgm:prSet phldrT="[Text]"/>
      <dgm:spPr/>
      <dgm:t>
        <a:bodyPr/>
        <a:lstStyle/>
        <a:p>
          <a:r>
            <a:rPr lang="sr-Latn-RS" dirty="0"/>
            <a:t>Dijagram slučajeva korišćenja</a:t>
          </a:r>
          <a:endParaRPr lang="en-US" dirty="0"/>
        </a:p>
      </dgm:t>
    </dgm:pt>
    <dgm:pt modelId="{D6C360F9-FECC-43F3-8BDD-358E60CD8319}" type="parTrans" cxnId="{C2B972EF-03C3-4F3C-B80B-7428C81EB46E}">
      <dgm:prSet/>
      <dgm:spPr/>
      <dgm:t>
        <a:bodyPr/>
        <a:lstStyle/>
        <a:p>
          <a:endParaRPr lang="en-US"/>
        </a:p>
      </dgm:t>
    </dgm:pt>
    <dgm:pt modelId="{FD813FF3-2BA8-4294-9AA4-A5CF354262F1}" type="sibTrans" cxnId="{C2B972EF-03C3-4F3C-B80B-7428C81EB46E}">
      <dgm:prSet/>
      <dgm:spPr/>
      <dgm:t>
        <a:bodyPr/>
        <a:lstStyle/>
        <a:p>
          <a:endParaRPr lang="en-US"/>
        </a:p>
      </dgm:t>
    </dgm:pt>
    <dgm:pt modelId="{7A5126F2-D2C2-45DF-B7FD-6F3415AC6862}">
      <dgm:prSet phldrT="[Text]"/>
      <dgm:spPr/>
      <dgm:t>
        <a:bodyPr/>
        <a:lstStyle/>
        <a:p>
          <a:r>
            <a:rPr lang="sr-Latn-RS" dirty="0"/>
            <a:t>Implementacija</a:t>
          </a:r>
          <a:endParaRPr lang="en-US" dirty="0"/>
        </a:p>
      </dgm:t>
    </dgm:pt>
    <dgm:pt modelId="{D1BC8958-DD25-4353-888A-6BE783837EB6}" type="parTrans" cxnId="{70FE1574-6CF0-4211-A241-C92FC9029346}">
      <dgm:prSet/>
      <dgm:spPr/>
      <dgm:t>
        <a:bodyPr/>
        <a:lstStyle/>
        <a:p>
          <a:endParaRPr lang="en-US"/>
        </a:p>
      </dgm:t>
    </dgm:pt>
    <dgm:pt modelId="{AC6D2B75-F0D2-4122-94C5-ED9C3B73F0A7}" type="sibTrans" cxnId="{70FE1574-6CF0-4211-A241-C92FC9029346}">
      <dgm:prSet/>
      <dgm:spPr/>
      <dgm:t>
        <a:bodyPr/>
        <a:lstStyle/>
        <a:p>
          <a:endParaRPr lang="en-US"/>
        </a:p>
      </dgm:t>
    </dgm:pt>
    <dgm:pt modelId="{3A0BF83E-FEC4-4C56-B882-D48E2F7848AA}">
      <dgm:prSet phldrT="[Text]"/>
      <dgm:spPr/>
      <dgm:t>
        <a:bodyPr/>
        <a:lstStyle/>
        <a:p>
          <a:r>
            <a:rPr lang="sr-Latn-RS" dirty="0"/>
            <a:t>Malo detaljnije na sledećim slajdovima</a:t>
          </a:r>
          <a:endParaRPr lang="en-US" dirty="0"/>
        </a:p>
      </dgm:t>
    </dgm:pt>
    <dgm:pt modelId="{351DEFD3-0CA0-4F2E-B190-EF970D4F9F01}" type="parTrans" cxnId="{841C119D-F57E-4631-998A-A4EF6F100BD4}">
      <dgm:prSet/>
      <dgm:spPr/>
      <dgm:t>
        <a:bodyPr/>
        <a:lstStyle/>
        <a:p>
          <a:endParaRPr lang="en-US"/>
        </a:p>
      </dgm:t>
    </dgm:pt>
    <dgm:pt modelId="{022D1D68-F276-467A-B242-126A2FA77C8C}" type="sibTrans" cxnId="{841C119D-F57E-4631-998A-A4EF6F100BD4}">
      <dgm:prSet/>
      <dgm:spPr/>
      <dgm:t>
        <a:bodyPr/>
        <a:lstStyle/>
        <a:p>
          <a:endParaRPr lang="en-US"/>
        </a:p>
      </dgm:t>
    </dgm:pt>
    <dgm:pt modelId="{DE3DA400-9FBB-439A-83B0-24CAAB11C81D}">
      <dgm:prSet phldrT="[Text]"/>
      <dgm:spPr/>
      <dgm:t>
        <a:bodyPr/>
        <a:lstStyle/>
        <a:p>
          <a:r>
            <a:rPr lang="sr-Latn-RS" dirty="0"/>
            <a:t>Testiranje</a:t>
          </a:r>
          <a:endParaRPr lang="en-US" dirty="0"/>
        </a:p>
      </dgm:t>
    </dgm:pt>
    <dgm:pt modelId="{56322D80-98F1-4E38-8351-CE6BEBC335BD}" type="parTrans" cxnId="{E7DD136E-F1C0-46B1-8A15-7D59C54B7672}">
      <dgm:prSet/>
      <dgm:spPr/>
      <dgm:t>
        <a:bodyPr/>
        <a:lstStyle/>
        <a:p>
          <a:endParaRPr lang="en-US"/>
        </a:p>
      </dgm:t>
    </dgm:pt>
    <dgm:pt modelId="{62A200F4-450B-4A2C-B83D-C7828774090D}" type="sibTrans" cxnId="{E7DD136E-F1C0-46B1-8A15-7D59C54B7672}">
      <dgm:prSet/>
      <dgm:spPr/>
      <dgm:t>
        <a:bodyPr/>
        <a:lstStyle/>
        <a:p>
          <a:endParaRPr lang="en-US"/>
        </a:p>
      </dgm:t>
    </dgm:pt>
    <dgm:pt modelId="{BF28E491-9872-49ED-B600-291EA706DB70}">
      <dgm:prSet phldrT="[Text]"/>
      <dgm:spPr/>
      <dgm:t>
        <a:bodyPr/>
        <a:lstStyle/>
        <a:p>
          <a:r>
            <a:rPr lang="sr-Latn-RS" dirty="0"/>
            <a:t>Timsko testiranje</a:t>
          </a:r>
          <a:endParaRPr lang="en-US" dirty="0"/>
        </a:p>
      </dgm:t>
    </dgm:pt>
    <dgm:pt modelId="{919ED2E6-78C2-45F4-A2C1-53731EB40AC2}" type="parTrans" cxnId="{6A0FD2F3-8980-49D1-BF01-8A9038AF368D}">
      <dgm:prSet/>
      <dgm:spPr/>
      <dgm:t>
        <a:bodyPr/>
        <a:lstStyle/>
        <a:p>
          <a:endParaRPr lang="en-US"/>
        </a:p>
      </dgm:t>
    </dgm:pt>
    <dgm:pt modelId="{9E8AAB44-3EF1-42F3-B0CA-9625D6DA3102}" type="sibTrans" cxnId="{6A0FD2F3-8980-49D1-BF01-8A9038AF368D}">
      <dgm:prSet/>
      <dgm:spPr/>
      <dgm:t>
        <a:bodyPr/>
        <a:lstStyle/>
        <a:p>
          <a:endParaRPr lang="en-US"/>
        </a:p>
      </dgm:t>
    </dgm:pt>
    <dgm:pt modelId="{FA7CC92E-F36B-4A47-B025-6A0BC9567E66}">
      <dgm:prSet phldrT="[Text]"/>
      <dgm:spPr/>
      <dgm:t>
        <a:bodyPr/>
        <a:lstStyle/>
        <a:p>
          <a:r>
            <a:rPr lang="sr-Latn-RS" dirty="0"/>
            <a:t>Testiranje od strane kolega</a:t>
          </a:r>
          <a:endParaRPr lang="en-US" dirty="0"/>
        </a:p>
      </dgm:t>
    </dgm:pt>
    <dgm:pt modelId="{D4B65EFF-51EB-4ED4-9512-72CA9CB23530}" type="parTrans" cxnId="{99F35A7D-F704-4FB5-AA27-71C8966C25C6}">
      <dgm:prSet/>
      <dgm:spPr/>
      <dgm:t>
        <a:bodyPr/>
        <a:lstStyle/>
        <a:p>
          <a:endParaRPr lang="en-US"/>
        </a:p>
      </dgm:t>
    </dgm:pt>
    <dgm:pt modelId="{AF1B1F7D-48F6-4FB8-8F86-97E72D58E446}" type="sibTrans" cxnId="{99F35A7D-F704-4FB5-AA27-71C8966C25C6}">
      <dgm:prSet/>
      <dgm:spPr/>
      <dgm:t>
        <a:bodyPr/>
        <a:lstStyle/>
        <a:p>
          <a:endParaRPr lang="en-US"/>
        </a:p>
      </dgm:t>
    </dgm:pt>
    <dgm:pt modelId="{E49248A1-6124-403C-AEBB-64EAB6605F7B}">
      <dgm:prSet phldrT="[Text]"/>
      <dgm:spPr/>
      <dgm:t>
        <a:bodyPr/>
        <a:lstStyle/>
        <a:p>
          <a:r>
            <a:rPr lang="sr-Latn-RS" dirty="0"/>
            <a:t>Klasni dijagram</a:t>
          </a:r>
          <a:endParaRPr lang="en-US" dirty="0"/>
        </a:p>
      </dgm:t>
    </dgm:pt>
    <dgm:pt modelId="{A485BCB6-2C25-4E46-987B-7E0C3A725896}" type="parTrans" cxnId="{7B462687-135F-4184-84D1-317AE0A7C254}">
      <dgm:prSet/>
      <dgm:spPr/>
    </dgm:pt>
    <dgm:pt modelId="{E57B24A0-B93E-4AF5-9C1B-110BF288936D}" type="sibTrans" cxnId="{7B462687-135F-4184-84D1-317AE0A7C254}">
      <dgm:prSet/>
      <dgm:spPr/>
    </dgm:pt>
    <dgm:pt modelId="{2749EB93-AED9-4BDC-8181-5096A5D4AB94}">
      <dgm:prSet phldrT="[Text]"/>
      <dgm:spPr/>
      <dgm:t>
        <a:bodyPr/>
        <a:lstStyle/>
        <a:p>
          <a:r>
            <a:rPr lang="sr-Latn-RS" dirty="0"/>
            <a:t>Dijagram sekvence</a:t>
          </a:r>
          <a:endParaRPr lang="en-US" dirty="0"/>
        </a:p>
      </dgm:t>
    </dgm:pt>
    <dgm:pt modelId="{14808919-A6C2-4AF2-8A29-0155DE8DBAAC}" type="parTrans" cxnId="{001EB582-59C6-4743-9DAC-AEE7F37370F2}">
      <dgm:prSet/>
      <dgm:spPr/>
    </dgm:pt>
    <dgm:pt modelId="{1A40AC7F-1084-4B2C-86E4-F7C687170F44}" type="sibTrans" cxnId="{001EB582-59C6-4743-9DAC-AEE7F37370F2}">
      <dgm:prSet/>
      <dgm:spPr/>
    </dgm:pt>
    <dgm:pt modelId="{65744094-ABB6-4280-B30D-AC2AEF08774A}" type="pres">
      <dgm:prSet presAssocID="{0D4AA4A4-B356-4839-A1F8-05A17E613559}" presName="theList" presStyleCnt="0">
        <dgm:presLayoutVars>
          <dgm:dir/>
          <dgm:animLvl val="lvl"/>
          <dgm:resizeHandles val="exact"/>
        </dgm:presLayoutVars>
      </dgm:prSet>
      <dgm:spPr/>
    </dgm:pt>
    <dgm:pt modelId="{D2A545B7-6611-4E05-A100-B85725262E19}" type="pres">
      <dgm:prSet presAssocID="{A1010478-64C4-42D3-8B92-EF63E4D3E766}" presName="compNode" presStyleCnt="0"/>
      <dgm:spPr/>
    </dgm:pt>
    <dgm:pt modelId="{018D03A1-2846-4F3F-810C-E1AD26CC4EAD}" type="pres">
      <dgm:prSet presAssocID="{A1010478-64C4-42D3-8B92-EF63E4D3E766}" presName="aNode" presStyleLbl="bgShp" presStyleIdx="0" presStyleCnt="3"/>
      <dgm:spPr/>
    </dgm:pt>
    <dgm:pt modelId="{21B6B2E7-7A12-42FB-98F9-51DBDC60B6E3}" type="pres">
      <dgm:prSet presAssocID="{A1010478-64C4-42D3-8B92-EF63E4D3E766}" presName="textNode" presStyleLbl="bgShp" presStyleIdx="0" presStyleCnt="3"/>
      <dgm:spPr/>
    </dgm:pt>
    <dgm:pt modelId="{4A35B409-999A-4F36-A195-3AC4717695C7}" type="pres">
      <dgm:prSet presAssocID="{A1010478-64C4-42D3-8B92-EF63E4D3E766}" presName="compChildNode" presStyleCnt="0"/>
      <dgm:spPr/>
    </dgm:pt>
    <dgm:pt modelId="{83303759-C7B7-4860-9D58-E16EB58BE049}" type="pres">
      <dgm:prSet presAssocID="{A1010478-64C4-42D3-8B92-EF63E4D3E766}" presName="theInnerList" presStyleCnt="0"/>
      <dgm:spPr/>
    </dgm:pt>
    <dgm:pt modelId="{BB90844B-D837-4702-8475-0A221FC43B28}" type="pres">
      <dgm:prSet presAssocID="{239F8987-6806-4A16-87EC-AFB6F8814498}" presName="childNode" presStyleLbl="node1" presStyleIdx="0" presStyleCnt="7">
        <dgm:presLayoutVars>
          <dgm:bulletEnabled val="1"/>
        </dgm:presLayoutVars>
      </dgm:prSet>
      <dgm:spPr/>
    </dgm:pt>
    <dgm:pt modelId="{F9421268-0033-4212-B76E-5943E6473B4D}" type="pres">
      <dgm:prSet presAssocID="{239F8987-6806-4A16-87EC-AFB6F8814498}" presName="aSpace2" presStyleCnt="0"/>
      <dgm:spPr/>
    </dgm:pt>
    <dgm:pt modelId="{13FF147E-6645-46ED-BF63-56D53935A53C}" type="pres">
      <dgm:prSet presAssocID="{8846211D-68E2-4799-926A-1070EA3A35C9}" presName="childNode" presStyleLbl="node1" presStyleIdx="1" presStyleCnt="7">
        <dgm:presLayoutVars>
          <dgm:bulletEnabled val="1"/>
        </dgm:presLayoutVars>
      </dgm:prSet>
      <dgm:spPr/>
    </dgm:pt>
    <dgm:pt modelId="{5F812DCA-7AC1-4FCA-9159-8C5B9582F708}" type="pres">
      <dgm:prSet presAssocID="{8846211D-68E2-4799-926A-1070EA3A35C9}" presName="aSpace2" presStyleCnt="0"/>
      <dgm:spPr/>
    </dgm:pt>
    <dgm:pt modelId="{278B86A0-A552-469A-B392-ADF35F8755EC}" type="pres">
      <dgm:prSet presAssocID="{E49248A1-6124-403C-AEBB-64EAB6605F7B}" presName="childNode" presStyleLbl="node1" presStyleIdx="2" presStyleCnt="7">
        <dgm:presLayoutVars>
          <dgm:bulletEnabled val="1"/>
        </dgm:presLayoutVars>
      </dgm:prSet>
      <dgm:spPr/>
    </dgm:pt>
    <dgm:pt modelId="{2BD91313-FF62-4644-9B10-358F063C0C32}" type="pres">
      <dgm:prSet presAssocID="{E49248A1-6124-403C-AEBB-64EAB6605F7B}" presName="aSpace2" presStyleCnt="0"/>
      <dgm:spPr/>
    </dgm:pt>
    <dgm:pt modelId="{DAA33D91-659B-495B-B237-F904BD16CF34}" type="pres">
      <dgm:prSet presAssocID="{2749EB93-AED9-4BDC-8181-5096A5D4AB94}" presName="childNode" presStyleLbl="node1" presStyleIdx="3" presStyleCnt="7">
        <dgm:presLayoutVars>
          <dgm:bulletEnabled val="1"/>
        </dgm:presLayoutVars>
      </dgm:prSet>
      <dgm:spPr/>
    </dgm:pt>
    <dgm:pt modelId="{BD88D182-0F18-4997-B7F5-DE67F931D403}" type="pres">
      <dgm:prSet presAssocID="{A1010478-64C4-42D3-8B92-EF63E4D3E766}" presName="aSpace" presStyleCnt="0"/>
      <dgm:spPr/>
    </dgm:pt>
    <dgm:pt modelId="{3A5D814A-0DEB-4C79-B74A-3ED52331D28F}" type="pres">
      <dgm:prSet presAssocID="{7A5126F2-D2C2-45DF-B7FD-6F3415AC6862}" presName="compNode" presStyleCnt="0"/>
      <dgm:spPr/>
    </dgm:pt>
    <dgm:pt modelId="{CB7CEC08-7AB4-4801-BF28-F8CE09EC2F66}" type="pres">
      <dgm:prSet presAssocID="{7A5126F2-D2C2-45DF-B7FD-6F3415AC6862}" presName="aNode" presStyleLbl="bgShp" presStyleIdx="1" presStyleCnt="3"/>
      <dgm:spPr/>
    </dgm:pt>
    <dgm:pt modelId="{3710CB30-A0E5-4883-B4AC-BD8704B96DAE}" type="pres">
      <dgm:prSet presAssocID="{7A5126F2-D2C2-45DF-B7FD-6F3415AC6862}" presName="textNode" presStyleLbl="bgShp" presStyleIdx="1" presStyleCnt="3"/>
      <dgm:spPr/>
    </dgm:pt>
    <dgm:pt modelId="{DC2EFCF1-7BF6-4BE5-BBB6-897FC5E9C2F1}" type="pres">
      <dgm:prSet presAssocID="{7A5126F2-D2C2-45DF-B7FD-6F3415AC6862}" presName="compChildNode" presStyleCnt="0"/>
      <dgm:spPr/>
    </dgm:pt>
    <dgm:pt modelId="{B1A4E4E0-DD03-4E49-9E73-1D948541CAAF}" type="pres">
      <dgm:prSet presAssocID="{7A5126F2-D2C2-45DF-B7FD-6F3415AC6862}" presName="theInnerList" presStyleCnt="0"/>
      <dgm:spPr/>
    </dgm:pt>
    <dgm:pt modelId="{8426891D-93E6-4B1A-9466-529289530BA1}" type="pres">
      <dgm:prSet presAssocID="{3A0BF83E-FEC4-4C56-B882-D48E2F7848AA}" presName="childNode" presStyleLbl="node1" presStyleIdx="4" presStyleCnt="7" custScaleY="45122" custLinFactNeighborX="82" custLinFactNeighborY="-27520">
        <dgm:presLayoutVars>
          <dgm:bulletEnabled val="1"/>
        </dgm:presLayoutVars>
      </dgm:prSet>
      <dgm:spPr/>
    </dgm:pt>
    <dgm:pt modelId="{091559B8-27C0-427C-9EFD-7093ADD0B15E}" type="pres">
      <dgm:prSet presAssocID="{7A5126F2-D2C2-45DF-B7FD-6F3415AC6862}" presName="aSpace" presStyleCnt="0"/>
      <dgm:spPr/>
    </dgm:pt>
    <dgm:pt modelId="{0479A968-E95E-4E3F-9693-434162B1F2D7}" type="pres">
      <dgm:prSet presAssocID="{DE3DA400-9FBB-439A-83B0-24CAAB11C81D}" presName="compNode" presStyleCnt="0"/>
      <dgm:spPr/>
    </dgm:pt>
    <dgm:pt modelId="{E49EEB16-5B97-4B2A-A2D9-5AFB10B9F7A0}" type="pres">
      <dgm:prSet presAssocID="{DE3DA400-9FBB-439A-83B0-24CAAB11C81D}" presName="aNode" presStyleLbl="bgShp" presStyleIdx="2" presStyleCnt="3"/>
      <dgm:spPr/>
    </dgm:pt>
    <dgm:pt modelId="{25A3C0B9-4089-4128-8C99-76EDA9EDC148}" type="pres">
      <dgm:prSet presAssocID="{DE3DA400-9FBB-439A-83B0-24CAAB11C81D}" presName="textNode" presStyleLbl="bgShp" presStyleIdx="2" presStyleCnt="3"/>
      <dgm:spPr/>
    </dgm:pt>
    <dgm:pt modelId="{75A7CA5C-AD92-40E2-87AF-7EB678885A9D}" type="pres">
      <dgm:prSet presAssocID="{DE3DA400-9FBB-439A-83B0-24CAAB11C81D}" presName="compChildNode" presStyleCnt="0"/>
      <dgm:spPr/>
    </dgm:pt>
    <dgm:pt modelId="{1A1F35BA-3243-42B7-9DD8-F595FDAAB992}" type="pres">
      <dgm:prSet presAssocID="{DE3DA400-9FBB-439A-83B0-24CAAB11C81D}" presName="theInnerList" presStyleCnt="0"/>
      <dgm:spPr/>
    </dgm:pt>
    <dgm:pt modelId="{9FD0BC7E-02DD-40A2-96D7-1F3D8A101A97}" type="pres">
      <dgm:prSet presAssocID="{BF28E491-9872-49ED-B600-291EA706DB70}" presName="childNode" presStyleLbl="node1" presStyleIdx="5" presStyleCnt="7">
        <dgm:presLayoutVars>
          <dgm:bulletEnabled val="1"/>
        </dgm:presLayoutVars>
      </dgm:prSet>
      <dgm:spPr/>
    </dgm:pt>
    <dgm:pt modelId="{1FABD659-341D-4382-8262-5773AED381E2}" type="pres">
      <dgm:prSet presAssocID="{BF28E491-9872-49ED-B600-291EA706DB70}" presName="aSpace2" presStyleCnt="0"/>
      <dgm:spPr/>
    </dgm:pt>
    <dgm:pt modelId="{C96F1995-07C8-439B-AC61-233894ABF8BD}" type="pres">
      <dgm:prSet presAssocID="{FA7CC92E-F36B-4A47-B025-6A0BC9567E66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E0DE290F-8772-4A80-BE2E-A532B319247B}" srcId="{0D4AA4A4-B356-4839-A1F8-05A17E613559}" destId="{A1010478-64C4-42D3-8B92-EF63E4D3E766}" srcOrd="0" destOrd="0" parTransId="{E7017F95-656B-4B81-A5C2-B001E6F567C7}" sibTransId="{AF90EA5B-6C0C-46B0-AB6D-560E74D35B08}"/>
    <dgm:cxn modelId="{F6238716-48A6-40C9-A638-3633607B669C}" type="presOf" srcId="{3A0BF83E-FEC4-4C56-B882-D48E2F7848AA}" destId="{8426891D-93E6-4B1A-9466-529289530BA1}" srcOrd="0" destOrd="0" presId="urn:microsoft.com/office/officeart/2005/8/layout/lProcess2"/>
    <dgm:cxn modelId="{D1837036-55C0-4A37-BB71-91C97299B97F}" type="presOf" srcId="{7A5126F2-D2C2-45DF-B7FD-6F3415AC6862}" destId="{CB7CEC08-7AB4-4801-BF28-F8CE09EC2F66}" srcOrd="0" destOrd="0" presId="urn:microsoft.com/office/officeart/2005/8/layout/lProcess2"/>
    <dgm:cxn modelId="{8513C462-77A6-4466-884F-085BCB5DA565}" type="presOf" srcId="{8846211D-68E2-4799-926A-1070EA3A35C9}" destId="{13FF147E-6645-46ED-BF63-56D53935A53C}" srcOrd="0" destOrd="0" presId="urn:microsoft.com/office/officeart/2005/8/layout/lProcess2"/>
    <dgm:cxn modelId="{E7DD136E-F1C0-46B1-8A15-7D59C54B7672}" srcId="{0D4AA4A4-B356-4839-A1F8-05A17E613559}" destId="{DE3DA400-9FBB-439A-83B0-24CAAB11C81D}" srcOrd="2" destOrd="0" parTransId="{56322D80-98F1-4E38-8351-CE6BEBC335BD}" sibTransId="{62A200F4-450B-4A2C-B83D-C7828774090D}"/>
    <dgm:cxn modelId="{70FE1574-6CF0-4211-A241-C92FC9029346}" srcId="{0D4AA4A4-B356-4839-A1F8-05A17E613559}" destId="{7A5126F2-D2C2-45DF-B7FD-6F3415AC6862}" srcOrd="1" destOrd="0" parTransId="{D1BC8958-DD25-4353-888A-6BE783837EB6}" sibTransId="{AC6D2B75-F0D2-4122-94C5-ED9C3B73F0A7}"/>
    <dgm:cxn modelId="{99F35A7D-F704-4FB5-AA27-71C8966C25C6}" srcId="{DE3DA400-9FBB-439A-83B0-24CAAB11C81D}" destId="{FA7CC92E-F36B-4A47-B025-6A0BC9567E66}" srcOrd="1" destOrd="0" parTransId="{D4B65EFF-51EB-4ED4-9512-72CA9CB23530}" sibTransId="{AF1B1F7D-48F6-4FB8-8F86-97E72D58E446}"/>
    <dgm:cxn modelId="{001EB582-59C6-4743-9DAC-AEE7F37370F2}" srcId="{A1010478-64C4-42D3-8B92-EF63E4D3E766}" destId="{2749EB93-AED9-4BDC-8181-5096A5D4AB94}" srcOrd="3" destOrd="0" parTransId="{14808919-A6C2-4AF2-8A29-0155DE8DBAAC}" sibTransId="{1A40AC7F-1084-4B2C-86E4-F7C687170F44}"/>
    <dgm:cxn modelId="{32F98783-411D-4D36-96CD-DB946DD8679B}" type="presOf" srcId="{FA7CC92E-F36B-4A47-B025-6A0BC9567E66}" destId="{C96F1995-07C8-439B-AC61-233894ABF8BD}" srcOrd="0" destOrd="0" presId="urn:microsoft.com/office/officeart/2005/8/layout/lProcess2"/>
    <dgm:cxn modelId="{7B462687-135F-4184-84D1-317AE0A7C254}" srcId="{A1010478-64C4-42D3-8B92-EF63E4D3E766}" destId="{E49248A1-6124-403C-AEBB-64EAB6605F7B}" srcOrd="2" destOrd="0" parTransId="{A485BCB6-2C25-4E46-987B-7E0C3A725896}" sibTransId="{E57B24A0-B93E-4AF5-9C1B-110BF288936D}"/>
    <dgm:cxn modelId="{CCDBB89B-0331-458D-B2A9-0B629136C459}" type="presOf" srcId="{A1010478-64C4-42D3-8B92-EF63E4D3E766}" destId="{018D03A1-2846-4F3F-810C-E1AD26CC4EAD}" srcOrd="0" destOrd="0" presId="urn:microsoft.com/office/officeart/2005/8/layout/lProcess2"/>
    <dgm:cxn modelId="{841C119D-F57E-4631-998A-A4EF6F100BD4}" srcId="{7A5126F2-D2C2-45DF-B7FD-6F3415AC6862}" destId="{3A0BF83E-FEC4-4C56-B882-D48E2F7848AA}" srcOrd="0" destOrd="0" parTransId="{351DEFD3-0CA0-4F2E-B190-EF970D4F9F01}" sibTransId="{022D1D68-F276-467A-B242-126A2FA77C8C}"/>
    <dgm:cxn modelId="{7D805DA7-BEBA-4168-BBDD-BAE6C4F1D842}" type="presOf" srcId="{E49248A1-6124-403C-AEBB-64EAB6605F7B}" destId="{278B86A0-A552-469A-B392-ADF35F8755EC}" srcOrd="0" destOrd="0" presId="urn:microsoft.com/office/officeart/2005/8/layout/lProcess2"/>
    <dgm:cxn modelId="{569DCCAE-28F2-461C-BB1E-0CFCA1838FC1}" type="presOf" srcId="{A1010478-64C4-42D3-8B92-EF63E4D3E766}" destId="{21B6B2E7-7A12-42FB-98F9-51DBDC60B6E3}" srcOrd="1" destOrd="0" presId="urn:microsoft.com/office/officeart/2005/8/layout/lProcess2"/>
    <dgm:cxn modelId="{1629AFBF-E05C-4552-8CA2-22E892F13C49}" type="presOf" srcId="{2749EB93-AED9-4BDC-8181-5096A5D4AB94}" destId="{DAA33D91-659B-495B-B237-F904BD16CF34}" srcOrd="0" destOrd="0" presId="urn:microsoft.com/office/officeart/2005/8/layout/lProcess2"/>
    <dgm:cxn modelId="{B65A0BC7-7532-4A8A-8E9D-9FAECFCD08BE}" type="presOf" srcId="{0D4AA4A4-B356-4839-A1F8-05A17E613559}" destId="{65744094-ABB6-4280-B30D-AC2AEF08774A}" srcOrd="0" destOrd="0" presId="urn:microsoft.com/office/officeart/2005/8/layout/lProcess2"/>
    <dgm:cxn modelId="{C92AF0D1-C49D-48EA-B4BC-EED5A489CE92}" type="presOf" srcId="{DE3DA400-9FBB-439A-83B0-24CAAB11C81D}" destId="{25A3C0B9-4089-4128-8C99-76EDA9EDC148}" srcOrd="1" destOrd="0" presId="urn:microsoft.com/office/officeart/2005/8/layout/lProcess2"/>
    <dgm:cxn modelId="{AB65BCDF-BBDD-43BD-BE2A-64F64C2D3A3A}" type="presOf" srcId="{DE3DA400-9FBB-439A-83B0-24CAAB11C81D}" destId="{E49EEB16-5B97-4B2A-A2D9-5AFB10B9F7A0}" srcOrd="0" destOrd="0" presId="urn:microsoft.com/office/officeart/2005/8/layout/lProcess2"/>
    <dgm:cxn modelId="{63700FEC-9AC9-492B-8B9F-220ACBA5982C}" type="presOf" srcId="{BF28E491-9872-49ED-B600-291EA706DB70}" destId="{9FD0BC7E-02DD-40A2-96D7-1F3D8A101A97}" srcOrd="0" destOrd="0" presId="urn:microsoft.com/office/officeart/2005/8/layout/lProcess2"/>
    <dgm:cxn modelId="{E2B42CEC-C57D-416F-A316-3940CECF690A}" type="presOf" srcId="{7A5126F2-D2C2-45DF-B7FD-6F3415AC6862}" destId="{3710CB30-A0E5-4883-B4AC-BD8704B96DAE}" srcOrd="1" destOrd="0" presId="urn:microsoft.com/office/officeart/2005/8/layout/lProcess2"/>
    <dgm:cxn modelId="{C2B972EF-03C3-4F3C-B80B-7428C81EB46E}" srcId="{A1010478-64C4-42D3-8B92-EF63E4D3E766}" destId="{8846211D-68E2-4799-926A-1070EA3A35C9}" srcOrd="1" destOrd="0" parTransId="{D6C360F9-FECC-43F3-8BDD-358E60CD8319}" sibTransId="{FD813FF3-2BA8-4294-9AA4-A5CF354262F1}"/>
    <dgm:cxn modelId="{6A0FD2F3-8980-49D1-BF01-8A9038AF368D}" srcId="{DE3DA400-9FBB-439A-83B0-24CAAB11C81D}" destId="{BF28E491-9872-49ED-B600-291EA706DB70}" srcOrd="0" destOrd="0" parTransId="{919ED2E6-78C2-45F4-A2C1-53731EB40AC2}" sibTransId="{9E8AAB44-3EF1-42F3-B0CA-9625D6DA3102}"/>
    <dgm:cxn modelId="{76AF83F7-4C66-4FA9-96E7-25D5ECD07D0E}" type="presOf" srcId="{239F8987-6806-4A16-87EC-AFB6F8814498}" destId="{BB90844B-D837-4702-8475-0A221FC43B28}" srcOrd="0" destOrd="0" presId="urn:microsoft.com/office/officeart/2005/8/layout/lProcess2"/>
    <dgm:cxn modelId="{07090FFE-B900-4B56-9A08-399991F69BCB}" srcId="{A1010478-64C4-42D3-8B92-EF63E4D3E766}" destId="{239F8987-6806-4A16-87EC-AFB6F8814498}" srcOrd="0" destOrd="0" parTransId="{724DA66B-4762-428D-A932-50FABE95667D}" sibTransId="{E9A2898A-5711-4AAB-8B5E-078803DBC60E}"/>
    <dgm:cxn modelId="{D01B88C2-48C3-4228-840A-14AE6964D5E8}" type="presParOf" srcId="{65744094-ABB6-4280-B30D-AC2AEF08774A}" destId="{D2A545B7-6611-4E05-A100-B85725262E19}" srcOrd="0" destOrd="0" presId="urn:microsoft.com/office/officeart/2005/8/layout/lProcess2"/>
    <dgm:cxn modelId="{19EEB397-F8C8-4123-9645-4E2E21F29C72}" type="presParOf" srcId="{D2A545B7-6611-4E05-A100-B85725262E19}" destId="{018D03A1-2846-4F3F-810C-E1AD26CC4EAD}" srcOrd="0" destOrd="0" presId="urn:microsoft.com/office/officeart/2005/8/layout/lProcess2"/>
    <dgm:cxn modelId="{449482ED-CEA1-49B5-9389-432B16CF45FF}" type="presParOf" srcId="{D2A545B7-6611-4E05-A100-B85725262E19}" destId="{21B6B2E7-7A12-42FB-98F9-51DBDC60B6E3}" srcOrd="1" destOrd="0" presId="urn:microsoft.com/office/officeart/2005/8/layout/lProcess2"/>
    <dgm:cxn modelId="{C5841097-8E9D-4BE4-9CF2-953CD6181630}" type="presParOf" srcId="{D2A545B7-6611-4E05-A100-B85725262E19}" destId="{4A35B409-999A-4F36-A195-3AC4717695C7}" srcOrd="2" destOrd="0" presId="urn:microsoft.com/office/officeart/2005/8/layout/lProcess2"/>
    <dgm:cxn modelId="{DF99CE4B-969E-40F6-970C-4121AADF4F21}" type="presParOf" srcId="{4A35B409-999A-4F36-A195-3AC4717695C7}" destId="{83303759-C7B7-4860-9D58-E16EB58BE049}" srcOrd="0" destOrd="0" presId="urn:microsoft.com/office/officeart/2005/8/layout/lProcess2"/>
    <dgm:cxn modelId="{A05EF965-6BE8-45E1-97B7-BBEB4CF00BE2}" type="presParOf" srcId="{83303759-C7B7-4860-9D58-E16EB58BE049}" destId="{BB90844B-D837-4702-8475-0A221FC43B28}" srcOrd="0" destOrd="0" presId="urn:microsoft.com/office/officeart/2005/8/layout/lProcess2"/>
    <dgm:cxn modelId="{96DD1C91-8A5B-483A-A4B0-894F72806DE0}" type="presParOf" srcId="{83303759-C7B7-4860-9D58-E16EB58BE049}" destId="{F9421268-0033-4212-B76E-5943E6473B4D}" srcOrd="1" destOrd="0" presId="urn:microsoft.com/office/officeart/2005/8/layout/lProcess2"/>
    <dgm:cxn modelId="{04D96AC0-324B-40D1-A89E-57DEF6EABCDC}" type="presParOf" srcId="{83303759-C7B7-4860-9D58-E16EB58BE049}" destId="{13FF147E-6645-46ED-BF63-56D53935A53C}" srcOrd="2" destOrd="0" presId="urn:microsoft.com/office/officeart/2005/8/layout/lProcess2"/>
    <dgm:cxn modelId="{7C447E80-6D58-48D3-BD57-1500F66F5FE1}" type="presParOf" srcId="{83303759-C7B7-4860-9D58-E16EB58BE049}" destId="{5F812DCA-7AC1-4FCA-9159-8C5B9582F708}" srcOrd="3" destOrd="0" presId="urn:microsoft.com/office/officeart/2005/8/layout/lProcess2"/>
    <dgm:cxn modelId="{108725A8-EBCB-4EE6-89CD-2C9452AA38F9}" type="presParOf" srcId="{83303759-C7B7-4860-9D58-E16EB58BE049}" destId="{278B86A0-A552-469A-B392-ADF35F8755EC}" srcOrd="4" destOrd="0" presId="urn:microsoft.com/office/officeart/2005/8/layout/lProcess2"/>
    <dgm:cxn modelId="{9BF556AE-4779-4C36-AD85-AE702D073163}" type="presParOf" srcId="{83303759-C7B7-4860-9D58-E16EB58BE049}" destId="{2BD91313-FF62-4644-9B10-358F063C0C32}" srcOrd="5" destOrd="0" presId="urn:microsoft.com/office/officeart/2005/8/layout/lProcess2"/>
    <dgm:cxn modelId="{5B453BFF-7EF7-4917-A4B9-7684A8273FE0}" type="presParOf" srcId="{83303759-C7B7-4860-9D58-E16EB58BE049}" destId="{DAA33D91-659B-495B-B237-F904BD16CF34}" srcOrd="6" destOrd="0" presId="urn:microsoft.com/office/officeart/2005/8/layout/lProcess2"/>
    <dgm:cxn modelId="{E0C70941-D070-4AD4-BFBD-37FF6F616244}" type="presParOf" srcId="{65744094-ABB6-4280-B30D-AC2AEF08774A}" destId="{BD88D182-0F18-4997-B7F5-DE67F931D403}" srcOrd="1" destOrd="0" presId="urn:microsoft.com/office/officeart/2005/8/layout/lProcess2"/>
    <dgm:cxn modelId="{923A87F8-57ED-45BC-8F37-6A203DE58016}" type="presParOf" srcId="{65744094-ABB6-4280-B30D-AC2AEF08774A}" destId="{3A5D814A-0DEB-4C79-B74A-3ED52331D28F}" srcOrd="2" destOrd="0" presId="urn:microsoft.com/office/officeart/2005/8/layout/lProcess2"/>
    <dgm:cxn modelId="{A47517D6-C8EE-4409-B119-2E7D0AAA7CBE}" type="presParOf" srcId="{3A5D814A-0DEB-4C79-B74A-3ED52331D28F}" destId="{CB7CEC08-7AB4-4801-BF28-F8CE09EC2F66}" srcOrd="0" destOrd="0" presId="urn:microsoft.com/office/officeart/2005/8/layout/lProcess2"/>
    <dgm:cxn modelId="{61265E8A-35A9-4C76-83CD-7EA5A9E3F918}" type="presParOf" srcId="{3A5D814A-0DEB-4C79-B74A-3ED52331D28F}" destId="{3710CB30-A0E5-4883-B4AC-BD8704B96DAE}" srcOrd="1" destOrd="0" presId="urn:microsoft.com/office/officeart/2005/8/layout/lProcess2"/>
    <dgm:cxn modelId="{749B02EC-A2C3-45F7-B6DB-B2144F88700B}" type="presParOf" srcId="{3A5D814A-0DEB-4C79-B74A-3ED52331D28F}" destId="{DC2EFCF1-7BF6-4BE5-BBB6-897FC5E9C2F1}" srcOrd="2" destOrd="0" presId="urn:microsoft.com/office/officeart/2005/8/layout/lProcess2"/>
    <dgm:cxn modelId="{5339C39E-F656-4824-92D1-25D77AA5523F}" type="presParOf" srcId="{DC2EFCF1-7BF6-4BE5-BBB6-897FC5E9C2F1}" destId="{B1A4E4E0-DD03-4E49-9E73-1D948541CAAF}" srcOrd="0" destOrd="0" presId="urn:microsoft.com/office/officeart/2005/8/layout/lProcess2"/>
    <dgm:cxn modelId="{3F379E53-99FD-4399-BBD6-2423023024E4}" type="presParOf" srcId="{B1A4E4E0-DD03-4E49-9E73-1D948541CAAF}" destId="{8426891D-93E6-4B1A-9466-529289530BA1}" srcOrd="0" destOrd="0" presId="urn:microsoft.com/office/officeart/2005/8/layout/lProcess2"/>
    <dgm:cxn modelId="{4FA761A3-AFDB-4D39-BFC4-DFFE1EE036FB}" type="presParOf" srcId="{65744094-ABB6-4280-B30D-AC2AEF08774A}" destId="{091559B8-27C0-427C-9EFD-7093ADD0B15E}" srcOrd="3" destOrd="0" presId="urn:microsoft.com/office/officeart/2005/8/layout/lProcess2"/>
    <dgm:cxn modelId="{8F752C0A-9AD1-4688-AB1A-324811AD85F7}" type="presParOf" srcId="{65744094-ABB6-4280-B30D-AC2AEF08774A}" destId="{0479A968-E95E-4E3F-9693-434162B1F2D7}" srcOrd="4" destOrd="0" presId="urn:microsoft.com/office/officeart/2005/8/layout/lProcess2"/>
    <dgm:cxn modelId="{94255864-DEFA-483A-9D71-8A2AD0728496}" type="presParOf" srcId="{0479A968-E95E-4E3F-9693-434162B1F2D7}" destId="{E49EEB16-5B97-4B2A-A2D9-5AFB10B9F7A0}" srcOrd="0" destOrd="0" presId="urn:microsoft.com/office/officeart/2005/8/layout/lProcess2"/>
    <dgm:cxn modelId="{74899D24-FCE6-40BE-9AD2-7874DE365261}" type="presParOf" srcId="{0479A968-E95E-4E3F-9693-434162B1F2D7}" destId="{25A3C0B9-4089-4128-8C99-76EDA9EDC148}" srcOrd="1" destOrd="0" presId="urn:microsoft.com/office/officeart/2005/8/layout/lProcess2"/>
    <dgm:cxn modelId="{FD32A1FB-F411-478F-A54C-8100FDB1D6AB}" type="presParOf" srcId="{0479A968-E95E-4E3F-9693-434162B1F2D7}" destId="{75A7CA5C-AD92-40E2-87AF-7EB678885A9D}" srcOrd="2" destOrd="0" presId="urn:microsoft.com/office/officeart/2005/8/layout/lProcess2"/>
    <dgm:cxn modelId="{3655979C-9A23-4E48-AAA3-492272FEBEB1}" type="presParOf" srcId="{75A7CA5C-AD92-40E2-87AF-7EB678885A9D}" destId="{1A1F35BA-3243-42B7-9DD8-F595FDAAB992}" srcOrd="0" destOrd="0" presId="urn:microsoft.com/office/officeart/2005/8/layout/lProcess2"/>
    <dgm:cxn modelId="{BFD63123-04C1-458C-BD44-4C668D22E63B}" type="presParOf" srcId="{1A1F35BA-3243-42B7-9DD8-F595FDAAB992}" destId="{9FD0BC7E-02DD-40A2-96D7-1F3D8A101A97}" srcOrd="0" destOrd="0" presId="urn:microsoft.com/office/officeart/2005/8/layout/lProcess2"/>
    <dgm:cxn modelId="{4695CD34-B985-4FAB-A47C-BEF5B998BBEC}" type="presParOf" srcId="{1A1F35BA-3243-42B7-9DD8-F595FDAAB992}" destId="{1FABD659-341D-4382-8262-5773AED381E2}" srcOrd="1" destOrd="0" presId="urn:microsoft.com/office/officeart/2005/8/layout/lProcess2"/>
    <dgm:cxn modelId="{EAD8199C-861A-48A4-8E8B-A94EC5F346DD}" type="presParOf" srcId="{1A1F35BA-3243-42B7-9DD8-F595FDAAB992}" destId="{C96F1995-07C8-439B-AC61-233894ABF8B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2559-08C8-4A4A-A4C1-5ADB52E8B379}">
      <dsp:nvSpPr>
        <dsp:cNvPr id="0" name=""/>
        <dsp:cNvSpPr/>
      </dsp:nvSpPr>
      <dsp:spPr>
        <a:xfrm>
          <a:off x="1088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Definisanje projekta</a:t>
          </a:r>
          <a:endParaRPr lang="en-US" sz="2700" kern="1200" dirty="0"/>
        </a:p>
      </dsp:txBody>
      <dsp:txXfrm>
        <a:off x="1088" y="0"/>
        <a:ext cx="2829594" cy="1133475"/>
      </dsp:txXfrm>
    </dsp:sp>
    <dsp:sp modelId="{D33453E2-1C09-4746-BAB5-6D962A6DA7D9}">
      <dsp:nvSpPr>
        <dsp:cNvPr id="0" name=""/>
        <dsp:cNvSpPr/>
      </dsp:nvSpPr>
      <dsp:spPr>
        <a:xfrm>
          <a:off x="284047" y="1133797"/>
          <a:ext cx="2263675" cy="742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Projektni zadatak</a:t>
          </a:r>
          <a:endParaRPr lang="en-US" sz="2000" kern="1200" dirty="0"/>
        </a:p>
      </dsp:txBody>
      <dsp:txXfrm>
        <a:off x="305787" y="1155537"/>
        <a:ext cx="2220195" cy="698794"/>
      </dsp:txXfrm>
    </dsp:sp>
    <dsp:sp modelId="{D181C2BB-1D8E-4B73-B837-E69F89CB89A0}">
      <dsp:nvSpPr>
        <dsp:cNvPr id="0" name=""/>
        <dsp:cNvSpPr/>
      </dsp:nvSpPr>
      <dsp:spPr>
        <a:xfrm>
          <a:off x="284047" y="1990268"/>
          <a:ext cx="2263675" cy="742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SSU definisanih funkcionalnosti</a:t>
          </a:r>
          <a:endParaRPr lang="en-US" sz="2000" kern="1200" dirty="0"/>
        </a:p>
      </dsp:txBody>
      <dsp:txXfrm>
        <a:off x="305787" y="2012008"/>
        <a:ext cx="2220195" cy="698794"/>
      </dsp:txXfrm>
    </dsp:sp>
    <dsp:sp modelId="{81F583B4-F2F4-4B81-86C1-B725DEC65FAE}">
      <dsp:nvSpPr>
        <dsp:cNvPr id="0" name=""/>
        <dsp:cNvSpPr/>
      </dsp:nvSpPr>
      <dsp:spPr>
        <a:xfrm>
          <a:off x="284047" y="2846739"/>
          <a:ext cx="2263675" cy="742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Prototip</a:t>
          </a:r>
          <a:endParaRPr lang="en-US" sz="2000" kern="1200" dirty="0"/>
        </a:p>
      </dsp:txBody>
      <dsp:txXfrm>
        <a:off x="305787" y="2868479"/>
        <a:ext cx="2220195" cy="698794"/>
      </dsp:txXfrm>
    </dsp:sp>
    <dsp:sp modelId="{3DDDA70F-242A-4BFE-9C2F-2E2C53A93450}">
      <dsp:nvSpPr>
        <dsp:cNvPr id="0" name=""/>
        <dsp:cNvSpPr/>
      </dsp:nvSpPr>
      <dsp:spPr>
        <a:xfrm>
          <a:off x="3042902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Modelovanje baze podataka</a:t>
          </a:r>
          <a:endParaRPr lang="en-US" sz="2700" kern="1200" dirty="0"/>
        </a:p>
      </dsp:txBody>
      <dsp:txXfrm>
        <a:off x="3042902" y="0"/>
        <a:ext cx="2829594" cy="1133475"/>
      </dsp:txXfrm>
    </dsp:sp>
    <dsp:sp modelId="{D688899B-7E0A-47E4-842E-BA0F84B14A24}">
      <dsp:nvSpPr>
        <dsp:cNvPr id="0" name=""/>
        <dsp:cNvSpPr/>
      </dsp:nvSpPr>
      <dsp:spPr>
        <a:xfrm>
          <a:off x="3325862" y="1134581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Model baze podataka</a:t>
          </a:r>
          <a:endParaRPr lang="en-US" sz="2000" kern="1200" dirty="0"/>
        </a:p>
      </dsp:txBody>
      <dsp:txXfrm>
        <a:off x="3359228" y="1167947"/>
        <a:ext cx="2196943" cy="1072462"/>
      </dsp:txXfrm>
    </dsp:sp>
    <dsp:sp modelId="{655147E6-D1C6-4924-9312-2CDD5B7CBD48}">
      <dsp:nvSpPr>
        <dsp:cNvPr id="0" name=""/>
        <dsp:cNvSpPr/>
      </dsp:nvSpPr>
      <dsp:spPr>
        <a:xfrm>
          <a:off x="3325862" y="2449036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Težnja ka što jednostavnijem modelu</a:t>
          </a:r>
          <a:endParaRPr lang="en-US" sz="2000" kern="1200" dirty="0"/>
        </a:p>
      </dsp:txBody>
      <dsp:txXfrm>
        <a:off x="3359228" y="2482402"/>
        <a:ext cx="2196943" cy="1072462"/>
      </dsp:txXfrm>
    </dsp:sp>
    <dsp:sp modelId="{26B56F93-EF06-4A5F-9054-9CB25093BD6F}">
      <dsp:nvSpPr>
        <dsp:cNvPr id="0" name=""/>
        <dsp:cNvSpPr/>
      </dsp:nvSpPr>
      <dsp:spPr>
        <a:xfrm>
          <a:off x="6084716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Formalna inspekcija</a:t>
          </a:r>
          <a:endParaRPr lang="en-US" sz="2700" kern="1200" dirty="0"/>
        </a:p>
      </dsp:txBody>
      <dsp:txXfrm>
        <a:off x="6084716" y="0"/>
        <a:ext cx="2829594" cy="1133475"/>
      </dsp:txXfrm>
    </dsp:sp>
    <dsp:sp modelId="{FF113BC4-74F3-4702-A203-B299A173C799}">
      <dsp:nvSpPr>
        <dsp:cNvPr id="0" name=""/>
        <dsp:cNvSpPr/>
      </dsp:nvSpPr>
      <dsp:spPr>
        <a:xfrm>
          <a:off x="6367676" y="1134581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 err="1"/>
            <a:t>Tim:Kremasti</a:t>
          </a:r>
          <a:r>
            <a:rPr lang="sr-Latn-RS" sz="2000" kern="1200" dirty="0"/>
            <a:t> </a:t>
          </a:r>
          <a:r>
            <a:rPr lang="sr-Latn-RS" sz="2000" kern="1200" dirty="0" err="1"/>
            <a:t>kukizi</a:t>
          </a:r>
          <a:endParaRPr lang="sr-Latn-R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Projekat: </a:t>
          </a:r>
          <a:r>
            <a:rPr lang="sr-Latn-RS" sz="2000" kern="1200" dirty="0" err="1"/>
            <a:t>KuKviz</a:t>
          </a:r>
          <a:endParaRPr lang="en-US" sz="2000" kern="1200" dirty="0"/>
        </a:p>
      </dsp:txBody>
      <dsp:txXfrm>
        <a:off x="6401042" y="1167947"/>
        <a:ext cx="2196943" cy="1072462"/>
      </dsp:txXfrm>
    </dsp:sp>
    <dsp:sp modelId="{19730F52-7AD9-4CFD-9CB8-BE5015E7DD4E}">
      <dsp:nvSpPr>
        <dsp:cNvPr id="0" name=""/>
        <dsp:cNvSpPr/>
      </dsp:nvSpPr>
      <dsp:spPr>
        <a:xfrm>
          <a:off x="6367676" y="2449036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Nije potrebno raditi ponovnu inspekciju</a:t>
          </a:r>
          <a:endParaRPr lang="en-US" sz="2000" kern="1200" dirty="0"/>
        </a:p>
      </dsp:txBody>
      <dsp:txXfrm>
        <a:off x="6401042" y="2482402"/>
        <a:ext cx="2196943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D03A1-2846-4F3F-810C-E1AD26CC4EAD}">
      <dsp:nvSpPr>
        <dsp:cNvPr id="0" name=""/>
        <dsp:cNvSpPr/>
      </dsp:nvSpPr>
      <dsp:spPr>
        <a:xfrm>
          <a:off x="1088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Modelovanje veb aplikacije</a:t>
          </a:r>
          <a:endParaRPr lang="en-US" sz="2700" kern="1200" dirty="0"/>
        </a:p>
      </dsp:txBody>
      <dsp:txXfrm>
        <a:off x="1088" y="0"/>
        <a:ext cx="2829594" cy="1133475"/>
      </dsp:txXfrm>
    </dsp:sp>
    <dsp:sp modelId="{BB90844B-D837-4702-8475-0A221FC43B28}">
      <dsp:nvSpPr>
        <dsp:cNvPr id="0" name=""/>
        <dsp:cNvSpPr/>
      </dsp:nvSpPr>
      <dsp:spPr>
        <a:xfrm>
          <a:off x="284047" y="1133567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WAE model</a:t>
          </a:r>
          <a:endParaRPr lang="en-US" sz="1600" kern="1200" dirty="0"/>
        </a:p>
      </dsp:txBody>
      <dsp:txXfrm>
        <a:off x="300168" y="1149688"/>
        <a:ext cx="2231433" cy="518168"/>
      </dsp:txXfrm>
    </dsp:sp>
    <dsp:sp modelId="{13FF147E-6645-46ED-BF63-56D53935A53C}">
      <dsp:nvSpPr>
        <dsp:cNvPr id="0" name=""/>
        <dsp:cNvSpPr/>
      </dsp:nvSpPr>
      <dsp:spPr>
        <a:xfrm>
          <a:off x="284047" y="1768656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Dijagram slučajeva korišćenja</a:t>
          </a:r>
          <a:endParaRPr lang="en-US" sz="1600" kern="1200" dirty="0"/>
        </a:p>
      </dsp:txBody>
      <dsp:txXfrm>
        <a:off x="300168" y="1784777"/>
        <a:ext cx="2231433" cy="518168"/>
      </dsp:txXfrm>
    </dsp:sp>
    <dsp:sp modelId="{278B86A0-A552-469A-B392-ADF35F8755EC}">
      <dsp:nvSpPr>
        <dsp:cNvPr id="0" name=""/>
        <dsp:cNvSpPr/>
      </dsp:nvSpPr>
      <dsp:spPr>
        <a:xfrm>
          <a:off x="284047" y="2403745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Klasni dijagram</a:t>
          </a:r>
          <a:endParaRPr lang="en-US" sz="1600" kern="1200" dirty="0"/>
        </a:p>
      </dsp:txBody>
      <dsp:txXfrm>
        <a:off x="300168" y="2419866"/>
        <a:ext cx="2231433" cy="518168"/>
      </dsp:txXfrm>
    </dsp:sp>
    <dsp:sp modelId="{DAA33D91-659B-495B-B237-F904BD16CF34}">
      <dsp:nvSpPr>
        <dsp:cNvPr id="0" name=""/>
        <dsp:cNvSpPr/>
      </dsp:nvSpPr>
      <dsp:spPr>
        <a:xfrm>
          <a:off x="284047" y="3038834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Dijagram sekvence</a:t>
          </a:r>
          <a:endParaRPr lang="en-US" sz="1600" kern="1200" dirty="0"/>
        </a:p>
      </dsp:txBody>
      <dsp:txXfrm>
        <a:off x="300168" y="3054955"/>
        <a:ext cx="2231433" cy="518168"/>
      </dsp:txXfrm>
    </dsp:sp>
    <dsp:sp modelId="{CB7CEC08-7AB4-4801-BF28-F8CE09EC2F66}">
      <dsp:nvSpPr>
        <dsp:cNvPr id="0" name=""/>
        <dsp:cNvSpPr/>
      </dsp:nvSpPr>
      <dsp:spPr>
        <a:xfrm>
          <a:off x="3042902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Implementacija</a:t>
          </a:r>
          <a:endParaRPr lang="en-US" sz="2700" kern="1200" dirty="0"/>
        </a:p>
      </dsp:txBody>
      <dsp:txXfrm>
        <a:off x="3042902" y="0"/>
        <a:ext cx="2829594" cy="1133475"/>
      </dsp:txXfrm>
    </dsp:sp>
    <dsp:sp modelId="{8426891D-93E6-4B1A-9466-529289530BA1}">
      <dsp:nvSpPr>
        <dsp:cNvPr id="0" name=""/>
        <dsp:cNvSpPr/>
      </dsp:nvSpPr>
      <dsp:spPr>
        <a:xfrm>
          <a:off x="3327718" y="1131485"/>
          <a:ext cx="2263675" cy="1108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Malo detaljnije na sledećim slajdovima</a:t>
          </a:r>
          <a:endParaRPr lang="en-US" sz="1600" kern="1200" dirty="0"/>
        </a:p>
      </dsp:txBody>
      <dsp:txXfrm>
        <a:off x="3360174" y="1163941"/>
        <a:ext cx="2198763" cy="1043222"/>
      </dsp:txXfrm>
    </dsp:sp>
    <dsp:sp modelId="{E49EEB16-5B97-4B2A-A2D9-5AFB10B9F7A0}">
      <dsp:nvSpPr>
        <dsp:cNvPr id="0" name=""/>
        <dsp:cNvSpPr/>
      </dsp:nvSpPr>
      <dsp:spPr>
        <a:xfrm>
          <a:off x="6084716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Testiranje</a:t>
          </a:r>
          <a:endParaRPr lang="en-US" sz="2700" kern="1200" dirty="0"/>
        </a:p>
      </dsp:txBody>
      <dsp:txXfrm>
        <a:off x="6084716" y="0"/>
        <a:ext cx="2829594" cy="1133475"/>
      </dsp:txXfrm>
    </dsp:sp>
    <dsp:sp modelId="{9FD0BC7E-02DD-40A2-96D7-1F3D8A101A97}">
      <dsp:nvSpPr>
        <dsp:cNvPr id="0" name=""/>
        <dsp:cNvSpPr/>
      </dsp:nvSpPr>
      <dsp:spPr>
        <a:xfrm>
          <a:off x="6367676" y="1134581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Timsko testiranje</a:t>
          </a:r>
          <a:endParaRPr lang="en-US" sz="1600" kern="1200" dirty="0"/>
        </a:p>
      </dsp:txBody>
      <dsp:txXfrm>
        <a:off x="6401042" y="1167947"/>
        <a:ext cx="2196943" cy="1072462"/>
      </dsp:txXfrm>
    </dsp:sp>
    <dsp:sp modelId="{C96F1995-07C8-439B-AC61-233894ABF8BD}">
      <dsp:nvSpPr>
        <dsp:cNvPr id="0" name=""/>
        <dsp:cNvSpPr/>
      </dsp:nvSpPr>
      <dsp:spPr>
        <a:xfrm>
          <a:off x="6367676" y="2449036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Testiranje od strane kolega</a:t>
          </a:r>
          <a:endParaRPr lang="en-US" sz="1600" kern="1200" dirty="0"/>
        </a:p>
      </dsp:txBody>
      <dsp:txXfrm>
        <a:off x="6401042" y="2482402"/>
        <a:ext cx="2196943" cy="10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8B37-0860-48F5-B48C-1BF11C9E7BAF}" type="datetimeFigureOut">
              <a:rPr lang="sr-Latn-RS" smtClean="0"/>
              <a:t>22.6.2018.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DE10-E290-4916-B4A1-3E33E8DC012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11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4ADD-649C-4C07-9D74-36C6988D7BE8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34-71DA-4BA0-9844-9FA68D3118A6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D525-D9D8-43CD-95A3-B096CF871348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D05E-79C6-499C-9FAA-BAD6964D46AF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D4F7-E31D-4CB2-BE44-AA34FF37CEE1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F8D3-3679-42B8-9A13-41096F358E2B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E145-6FFF-4BFE-BE98-A56C1D9FCB60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311C-40F4-470D-9990-FCF605D1412F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9E2D-426C-4553-A8E0-69E868563575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4CD7-ED19-4A50-9F43-BB4FFAE14890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AF10-D558-48D6-8494-44CA915F185B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BCBC-CEF1-4DE2-934B-AD8B9BC2ACC1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5744-DF7B-4833-AEF0-CF001014D22C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7A51-F6FF-4E4C-B401-178231A5B462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9964-9689-4285-9B44-6E054A63952B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2B8-902E-4A79-B390-F9C3A44B6293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4BC3-9F62-4D6B-B941-9D65EC184DC6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72BC-8EEB-488B-9231-83119E342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eCK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8A199-0FA9-4463-8107-6C16AEF05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Salvador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Medik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8C88-E6D3-4779-8621-74B842A4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BCF4-69B2-4951-8C6E-578F198B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0F2-A9B0-4ACA-B961-4182C16B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Ostvareni zacrtani ciljevi sa početka projekta</a:t>
            </a:r>
          </a:p>
          <a:p>
            <a:r>
              <a:rPr lang="sr-Latn-RS" dirty="0"/>
              <a:t>Kompletno funkcionalna i dokumentovana veb aplikacija</a:t>
            </a:r>
          </a:p>
          <a:p>
            <a:r>
              <a:rPr lang="sr-Latn-RS" dirty="0"/>
              <a:t>Razvijen timski duh</a:t>
            </a:r>
          </a:p>
          <a:p>
            <a:r>
              <a:rPr lang="sr-Latn-RS" dirty="0"/>
              <a:t>Dovoljno dobro je dovoljno dobro, nismo pali kao žrtve „budale“</a:t>
            </a:r>
          </a:p>
          <a:p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DE5A-C520-4CD8-9EC4-A904D9AC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5C1-24A1-4B1A-AEC6-BC8F72DB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/>
              <a:t>HVALA NA PAŽNJI!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B7A8-C9C2-4231-B22F-22D001270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B25C-D3F6-48A9-B05F-E32BFB74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4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5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7" name="Rectangle 42">
            <a:extLst>
              <a:ext uri="{FF2B5EF4-FFF2-40B4-BE49-F238E27FC236}">
                <a16:creationId xmlns:a16="http://schemas.microsoft.com/office/drawing/2014/main" id="{2F21E579-4785-4A4E-8D09-42E5246D8E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47A9A-5BF4-416F-A218-2C819F58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Tim</a:t>
            </a:r>
            <a:br>
              <a:rPr lang="en-US"/>
            </a:br>
            <a:r>
              <a:rPr lang="en-US"/>
              <a:t>Salvador Medik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E96D34-9D7C-4984-961D-7165FA216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02B2-5F9E-493D-B305-4DBEBA65B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Srđan</a:t>
            </a:r>
            <a:r>
              <a:rPr lang="en-US" dirty="0"/>
              <a:t> </a:t>
            </a:r>
            <a:r>
              <a:rPr lang="en-US" dirty="0" err="1"/>
              <a:t>Skorković</a:t>
            </a:r>
            <a:endParaRPr lang="en-US" dirty="0"/>
          </a:p>
          <a:p>
            <a:r>
              <a:rPr lang="en-US" dirty="0" err="1"/>
              <a:t>Miloš</a:t>
            </a:r>
            <a:r>
              <a:rPr lang="en-US" dirty="0"/>
              <a:t> </a:t>
            </a:r>
            <a:r>
              <a:rPr lang="en-US" dirty="0" err="1"/>
              <a:t>Čubrilo</a:t>
            </a:r>
            <a:endParaRPr lang="en-US" dirty="0"/>
          </a:p>
          <a:p>
            <a:r>
              <a:rPr lang="en-US" dirty="0"/>
              <a:t>Marko </a:t>
            </a:r>
            <a:r>
              <a:rPr lang="en-US" dirty="0" err="1"/>
              <a:t>Jovanović</a:t>
            </a:r>
            <a:endParaRPr lang="en-US" dirty="0"/>
          </a:p>
          <a:p>
            <a:r>
              <a:rPr lang="en-US" dirty="0"/>
              <a:t>Veljko </a:t>
            </a:r>
            <a:r>
              <a:rPr lang="en-US" dirty="0" err="1"/>
              <a:t>Đorđević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7EEBAF-A929-4634-A359-D636B747C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022" r="20127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  <p:sp>
        <p:nvSpPr>
          <p:cNvPr id="47" name="Freeform 12">
            <a:extLst>
              <a:ext uri="{FF2B5EF4-FFF2-40B4-BE49-F238E27FC236}">
                <a16:creationId xmlns:a16="http://schemas.microsoft.com/office/drawing/2014/main" id="{C8DE1BEC-DAE3-43F4-8D9F-384C3D6941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E861C-2418-4870-B551-CCA58B3A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899" y="6101696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DEFE-A08D-48D8-A115-36F496C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 našeg projekta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5F4A-1CA7-4066-8DB1-8AB2A55E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377" y="4031440"/>
            <a:ext cx="8915399" cy="155586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Digitalizacija sistema Crvenog Krsta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Da uvedemo Crveni Krst Srbije u 21. vek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Praktična primena principa softverskog inženjerstva u razvoju potpuno funkcionalne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25868-152A-46EC-BFA5-B6D4D65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8804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C1AE-212F-493A-94AE-759A9E84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4A5C-6157-47E9-8296-8D52E842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/>
              <a:t>Korisnici:</a:t>
            </a:r>
          </a:p>
          <a:p>
            <a:r>
              <a:rPr lang="sr-Latn-RS" sz="2400" dirty="0"/>
              <a:t>Volonter</a:t>
            </a:r>
          </a:p>
          <a:p>
            <a:r>
              <a:rPr lang="sr-Latn-RS" sz="2400" dirty="0"/>
              <a:t>Moderator</a:t>
            </a:r>
          </a:p>
          <a:p>
            <a:r>
              <a:rPr lang="sr-Latn-RS" sz="2400" dirty="0"/>
              <a:t>Administrator</a:t>
            </a:r>
          </a:p>
          <a:p>
            <a:pPr marL="0" indent="0">
              <a:buNone/>
            </a:pPr>
            <a:endParaRPr lang="sr-Latn-RS" sz="2400" dirty="0"/>
          </a:p>
          <a:p>
            <a:pPr marL="0" indent="0" algn="just">
              <a:buNone/>
            </a:pPr>
            <a:r>
              <a:rPr lang="sr-Latn-RS" altLang="ko-KR" sz="2400" dirty="0">
                <a:cs typeface="Arial" pitchFamily="34" charset="0"/>
              </a:rPr>
              <a:t>Funkcionalnosti svih grupa korisnika su oformljene sa ciljem formiranja pouzdane i kvalitetne veb aplikacije.</a:t>
            </a:r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E9AD-2B71-41CF-8AB0-581E4804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6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2FE2-6DA3-4F68-91D7-CC028217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 </a:t>
            </a:r>
            <a:r>
              <a:rPr lang="sr-Latn-RS" sz="4000" dirty="0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F549-13CA-4823-A3C6-D9F545A4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50504"/>
            <a:ext cx="8911687" cy="43607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r-Latn-RS" sz="2400" dirty="0"/>
              <a:t>Funkcionalnosti:</a:t>
            </a:r>
          </a:p>
          <a:p>
            <a:r>
              <a:rPr lang="sr-Latn-RS" dirty="0"/>
              <a:t>Registracija/Prijava</a:t>
            </a:r>
          </a:p>
          <a:p>
            <a:r>
              <a:rPr lang="sr-Latn-RS" dirty="0"/>
              <a:t>Dodela prava pristupa(administrator)</a:t>
            </a:r>
          </a:p>
          <a:p>
            <a:r>
              <a:rPr lang="sr-Latn-RS" dirty="0"/>
              <a:t>Izmena ličnih podataka</a:t>
            </a:r>
          </a:p>
          <a:p>
            <a:r>
              <a:rPr lang="sr-Latn-RS" dirty="0"/>
              <a:t>Izmena podataka volontera</a:t>
            </a:r>
          </a:p>
          <a:p>
            <a:r>
              <a:rPr lang="sr-Latn-RS" dirty="0"/>
              <a:t>Kreiranje aktivnosti</a:t>
            </a:r>
          </a:p>
          <a:p>
            <a:r>
              <a:rPr lang="sr-Latn-RS" dirty="0"/>
              <a:t>Kraj aktivnosti</a:t>
            </a:r>
          </a:p>
          <a:p>
            <a:r>
              <a:rPr lang="sr-Latn-RS" dirty="0"/>
              <a:t>Beleženje obuke</a:t>
            </a:r>
          </a:p>
          <a:p>
            <a:r>
              <a:rPr lang="sr-Latn-RS" dirty="0"/>
              <a:t>Pregled aktivnosti volontera</a:t>
            </a:r>
          </a:p>
          <a:p>
            <a:r>
              <a:rPr lang="sr-Latn-RS" dirty="0"/>
              <a:t>Pretraga volontera</a:t>
            </a:r>
          </a:p>
          <a:p>
            <a:r>
              <a:rPr lang="sr-Latn-RS" dirty="0"/>
              <a:t>Prijava za aktivnost</a:t>
            </a:r>
          </a:p>
          <a:p>
            <a:r>
              <a:rPr lang="sr-Latn-RS" dirty="0"/>
              <a:t>Statistika</a:t>
            </a:r>
          </a:p>
          <a:p>
            <a:r>
              <a:rPr lang="sr-Latn-RS" dirty="0"/>
              <a:t>…</a:t>
            </a:r>
          </a:p>
          <a:p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F8046-D6FA-4EF7-9B01-26CDF7F5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5A0-EDE8-4260-B6FF-E062D886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Faze projekta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0CD5D53-D181-435B-8D9C-542F2780C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3365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F1B6C-F8E8-4CCD-AB59-A3B2A4BA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1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FD62-6965-4E68-BC1D-3CB5C808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Faze projekta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F99B6C-941D-47B9-9282-86B5E2BE0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541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31058-A631-4686-9634-40E0757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B262-5F96-4686-916A-1C2D61FA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Faze projekta</a:t>
            </a:r>
            <a:br>
              <a:rPr lang="sr-Latn-RS" dirty="0"/>
            </a:br>
            <a:r>
              <a:rPr lang="sr-Latn-RS" sz="2400" dirty="0"/>
              <a:t>Modelovanje baze podataka: IE notacija</a:t>
            </a: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6D4EB-5F1F-45BA-97F3-F699E7DB9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7208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AD51-A63C-45E0-9303-99C5FD86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C1E8-3F32-4CD0-9BE5-7B06039A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Faze projekta</a:t>
            </a:r>
            <a:br>
              <a:rPr lang="sr-Latn-RS" dirty="0"/>
            </a:br>
            <a:r>
              <a:rPr lang="sr-Latn-RS" sz="2400" dirty="0"/>
              <a:t>Implementacija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EBF1-7893-4905-8167-0C812F9A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Alati koji su korišćeni:</a:t>
            </a:r>
          </a:p>
          <a:p>
            <a:r>
              <a:rPr lang="sr-Latn-RS" dirty="0"/>
              <a:t>LARAVEL </a:t>
            </a:r>
            <a:r>
              <a:rPr lang="sr-Latn-RS" dirty="0" err="1"/>
              <a:t>Framework</a:t>
            </a:r>
            <a:r>
              <a:rPr lang="sr-Latn-RS" dirty="0"/>
              <a:t>, </a:t>
            </a:r>
            <a:r>
              <a:rPr lang="sr-Latn-RS" dirty="0" err="1"/>
              <a:t>Ajax</a:t>
            </a:r>
            <a:r>
              <a:rPr lang="sr-Latn-RS" dirty="0"/>
              <a:t>, </a:t>
            </a:r>
            <a:r>
              <a:rPr lang="sr-Latn-RS" dirty="0" err="1"/>
              <a:t>JavaScript</a:t>
            </a:r>
            <a:endParaRPr lang="sr-Latn-RS" dirty="0"/>
          </a:p>
          <a:p>
            <a:r>
              <a:rPr lang="sr-Latn-RS" dirty="0"/>
              <a:t>HTML, CSS, </a:t>
            </a:r>
            <a:r>
              <a:rPr lang="sr-Latn-RS" dirty="0" err="1"/>
              <a:t>Bootstrap</a:t>
            </a:r>
            <a:endParaRPr lang="sr-Latn-RS" dirty="0"/>
          </a:p>
          <a:p>
            <a:r>
              <a:rPr lang="sr-Latn-RS" dirty="0" err="1"/>
              <a:t>GitHub</a:t>
            </a:r>
            <a:endParaRPr lang="sr-Latn-RS" dirty="0"/>
          </a:p>
          <a:p>
            <a:r>
              <a:rPr lang="sr-Latn-RS" dirty="0"/>
              <a:t>XAMPP</a:t>
            </a:r>
          </a:p>
          <a:p>
            <a:pPr marL="0" indent="0">
              <a:buNone/>
            </a:pPr>
            <a:r>
              <a:rPr lang="sr-Latn-RS" dirty="0"/>
              <a:t>Posebna pažnja </a:t>
            </a:r>
            <a:r>
              <a:rPr lang="sr-Latn-RS" dirty="0" err="1"/>
              <a:t>obraćena</a:t>
            </a:r>
            <a:r>
              <a:rPr lang="sr-Latn-RS" dirty="0"/>
              <a:t> na:</a:t>
            </a:r>
          </a:p>
          <a:p>
            <a:r>
              <a:rPr lang="sr-Latn-RS" dirty="0"/>
              <a:t>Sigurnost podataka</a:t>
            </a:r>
          </a:p>
          <a:p>
            <a:r>
              <a:rPr lang="sr-Latn-RS" dirty="0"/>
              <a:t>Prava pristupa određenim delovima aplikacije</a:t>
            </a:r>
          </a:p>
          <a:p>
            <a:r>
              <a:rPr lang="sr-Latn-RS" dirty="0"/>
              <a:t>Efikasno pretraživanje</a:t>
            </a:r>
          </a:p>
          <a:p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8A637-73CE-49D4-9DE8-9AD7641B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238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HY중고딕</vt:lpstr>
      <vt:lpstr>Times New Roman</vt:lpstr>
      <vt:lpstr>Wingdings 3</vt:lpstr>
      <vt:lpstr>Wisp</vt:lpstr>
      <vt:lpstr>eCK</vt:lpstr>
      <vt:lpstr>Tim Salvador Medik</vt:lpstr>
      <vt:lpstr>Cilj našeg projekta</vt:lpstr>
      <vt:lpstr>O projektu</vt:lpstr>
      <vt:lpstr>O projektu</vt:lpstr>
      <vt:lpstr>Faze projekta</vt:lpstr>
      <vt:lpstr>Faze projekta</vt:lpstr>
      <vt:lpstr>Faze projekta Modelovanje baze podataka: IE notacija</vt:lpstr>
      <vt:lpstr>Faze projekta Implementacija</vt:lpstr>
      <vt:lpstr>Rezultat projekta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eCK</dc:title>
  <dc:creator>Вељко Ђорђевић</dc:creator>
  <cp:lastModifiedBy>Вељко Ђорђевић</cp:lastModifiedBy>
  <cp:revision>13</cp:revision>
  <dcterms:created xsi:type="dcterms:W3CDTF">2018-06-21T23:01:59Z</dcterms:created>
  <dcterms:modified xsi:type="dcterms:W3CDTF">2018-06-22T00:55:22Z</dcterms:modified>
</cp:coreProperties>
</file>