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Franklin Gothic"/>
      <p:bold r:id="rId19"/>
    </p:embeddedFont>
    <p:embeddedFont>
      <p:font typeface="Libre Franklin"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 Vellaisamy </a:t>
            </a:r>
            <a:r>
              <a:rPr lang="en-IN" sz="2000" b="1" dirty="0">
                <a:solidFill>
                  <a:srgbClr val="1482AB"/>
                </a:solidFill>
              </a:rPr>
              <a:t>A</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 University College Engineering, </a:t>
            </a:r>
            <a:r>
              <a:rPr lang="en-IN" sz="2000" b="1" i="0" u="none" strike="noStrike" cap="none" dirty="0" err="1">
                <a:solidFill>
                  <a:srgbClr val="1482AB"/>
                </a:solidFill>
                <a:latin typeface="Arial"/>
                <a:ea typeface="Arial"/>
                <a:cs typeface="Arial"/>
                <a:sym typeface="Arial"/>
              </a:rPr>
              <a:t>kanchipuram</a:t>
            </a:r>
            <a:r>
              <a:rPr lang="en-IN" sz="2000" b="1" i="0" u="none" strike="noStrike" cap="none" dirty="0">
                <a:solidFill>
                  <a:srgbClr val="1482AB"/>
                </a:solidFill>
                <a:latin typeface="Arial"/>
                <a:ea typeface="Arial"/>
                <a:cs typeface="Arial"/>
                <a:sym typeface="Arial"/>
              </a:rPr>
              <a:t>.</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a:buNone/>
            </a:pPr>
            <a:r>
              <a:rPr lang="en-IN" sz="1400"/>
              <a:t> {"Released": "'t'"}]</a:t>
            </a:r>
            <a:endParaRPr sz="1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1517</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Libre Franklin</vt:lpstr>
      <vt:lpstr>Arial</vt:lpstr>
      <vt:lpstr>Noto Sans Symbols</vt:lpstr>
      <vt:lpstr>Franklin Gothic</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Priya</dc:creator>
  <cp:lastModifiedBy>Vellaisamy A</cp:lastModifiedBy>
  <cp:revision>1</cp:revision>
  <dcterms:modified xsi:type="dcterms:W3CDTF">2024-04-03T05:13:31Z</dcterms:modified>
</cp:coreProperties>
</file>