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0" r:id="rId3"/>
    <p:sldId id="261" r:id="rId4"/>
    <p:sldId id="262" r:id="rId5"/>
    <p:sldId id="263" r:id="rId6"/>
    <p:sldId id="264" r:id="rId7"/>
    <p:sldId id="265" r:id="rId8"/>
    <p:sldId id="266"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12/24/2022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12/24/2022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88741" y="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9871" y="2578792"/>
            <a:ext cx="3371636" cy="2113280"/>
          </a:xfrm>
        </p:spPr>
        <p:txBody>
          <a:bodyPr>
            <a:normAutofit/>
          </a:bodyPr>
          <a:lstStyle/>
          <a:p>
            <a:r>
              <a:rPr lang="en-US" sz="7200" dirty="0">
                <a:solidFill>
                  <a:schemeClr val="tx1"/>
                </a:solidFill>
                <a:latin typeface="Algerian" panose="04020705040A02060702" pitchFamily="82" charset="0"/>
              </a:rPr>
              <a:t>SMART CAFE</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flipV="1">
            <a:off x="1487235" y="6589058"/>
            <a:ext cx="574648" cy="45719"/>
          </a:xfrm>
        </p:spPr>
        <p:txBody>
          <a:bodyPr>
            <a:normAutofit fontScale="25000" lnSpcReduction="20000"/>
          </a:bodyPr>
          <a:lstStyle/>
          <a:p>
            <a:endParaRPr lang="en-US" sz="2800" dirty="0"/>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72B1EE-BB18-4694-A07E-39613F292A2A}"/>
              </a:ext>
            </a:extLst>
          </p:cNvPr>
          <p:cNvSpPr txBox="1"/>
          <p:nvPr/>
        </p:nvSpPr>
        <p:spPr>
          <a:xfrm>
            <a:off x="785445" y="1883997"/>
            <a:ext cx="6096000" cy="1446550"/>
          </a:xfrm>
          <a:prstGeom prst="rect">
            <a:avLst/>
          </a:prstGeom>
          <a:noFill/>
        </p:spPr>
        <p:txBody>
          <a:bodyPr wrap="square">
            <a:spAutoFit/>
          </a:bodyPr>
          <a:lstStyle/>
          <a:p>
            <a:r>
              <a:rPr lang="en-IN" sz="3200" u="dbl" dirty="0">
                <a:latin typeface="Bell MT" panose="02020503060305020303" pitchFamily="18" charset="0"/>
              </a:rPr>
              <a:t>DONE BY:</a:t>
            </a:r>
            <a:endParaRPr lang="en-IN" sz="2800" dirty="0">
              <a:latin typeface="Arial Narrow" panose="020B0606020202030204" pitchFamily="34" charset="0"/>
            </a:endParaRPr>
          </a:p>
          <a:p>
            <a:pPr marL="457200" indent="-457200">
              <a:buFont typeface="Arial" panose="020B0604020202020204" pitchFamily="34" charset="0"/>
              <a:buChar char="•"/>
            </a:pPr>
            <a:r>
              <a:rPr lang="en-IN" sz="2800" dirty="0">
                <a:latin typeface="Arial Narrow" panose="020B0606020202030204" pitchFamily="34" charset="0"/>
              </a:rPr>
              <a:t>VELLALA NISHITHA</a:t>
            </a:r>
          </a:p>
          <a:p>
            <a:endParaRPr lang="en-IN" sz="2800" dirty="0">
              <a:latin typeface="Arial Narrow" panose="020B0606020202030204" pitchFamily="34" charset="0"/>
            </a:endParaRPr>
          </a:p>
        </p:txBody>
      </p:sp>
    </p:spTree>
    <p:extLst>
      <p:ext uri="{BB962C8B-B14F-4D97-AF65-F5344CB8AC3E}">
        <p14:creationId xmlns:p14="http://schemas.microsoft.com/office/powerpoint/2010/main" val="298264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3FB86F-C483-4988-B569-0FED46BBBED9}"/>
              </a:ext>
            </a:extLst>
          </p:cNvPr>
          <p:cNvSpPr txBox="1"/>
          <p:nvPr/>
        </p:nvSpPr>
        <p:spPr>
          <a:xfrm>
            <a:off x="1344705" y="904546"/>
            <a:ext cx="9619129" cy="4524315"/>
          </a:xfrm>
          <a:prstGeom prst="rect">
            <a:avLst/>
          </a:prstGeom>
          <a:noFill/>
        </p:spPr>
        <p:txBody>
          <a:bodyPr wrap="square">
            <a:spAutoFit/>
          </a:bodyPr>
          <a:lstStyle/>
          <a:p>
            <a:pPr algn="just"/>
            <a:r>
              <a:rPr lang="en-US" sz="4000" b="1" i="0" u="sng" dirty="0">
                <a:solidFill>
                  <a:srgbClr val="00B0F0"/>
                </a:solidFill>
                <a:effectLst/>
                <a:latin typeface="Times New Roman" panose="02020603050405020304" pitchFamily="18" charset="0"/>
                <a:cs typeface="Times New Roman" panose="02020603050405020304" pitchFamily="18" charset="0"/>
              </a:rPr>
              <a:t>Abstract</a:t>
            </a:r>
          </a:p>
          <a:p>
            <a:pPr algn="just"/>
            <a:endParaRPr lang="en-US" sz="4000" b="1" i="0" u="sng" dirty="0">
              <a:solidFill>
                <a:srgbClr val="00B0F0"/>
              </a:solidFill>
              <a:effectLst/>
              <a:latin typeface="Times New Roman" panose="02020603050405020304" pitchFamily="18" charset="0"/>
              <a:cs typeface="Times New Roman" panose="02020603050405020304" pitchFamily="18" charset="0"/>
            </a:endParaRPr>
          </a:p>
          <a:p>
            <a:pPr algn="just"/>
            <a:r>
              <a:rPr lang="en-US" sz="2800" b="0" i="0" dirty="0">
                <a:effectLst/>
                <a:latin typeface="Times New Roman" panose="02020603050405020304" pitchFamily="18" charset="0"/>
                <a:cs typeface="Times New Roman" panose="02020603050405020304" pitchFamily="18" charset="0"/>
              </a:rPr>
              <a:t>The main aim of smart café mini project is to </a:t>
            </a:r>
            <a:r>
              <a:rPr lang="en-US" sz="2800" dirty="0">
                <a:latin typeface="Times New Roman" panose="02020603050405020304" pitchFamily="18" charset="0"/>
                <a:cs typeface="Times New Roman" panose="02020603050405020304" pitchFamily="18" charset="0"/>
              </a:rPr>
              <a:t>buy</a:t>
            </a:r>
            <a:r>
              <a:rPr lang="en-US" sz="2800" b="0" i="0" dirty="0">
                <a:effectLst/>
                <a:latin typeface="Times New Roman" panose="02020603050405020304" pitchFamily="18" charset="0"/>
                <a:cs typeface="Times New Roman" panose="02020603050405020304" pitchFamily="18" charset="0"/>
              </a:rPr>
              <a:t> products from respective restaurant. We aim to demonstrate the use of </a:t>
            </a:r>
            <a:r>
              <a:rPr lang="en-US" sz="2800" dirty="0">
                <a:latin typeface="Times New Roman" panose="02020603050405020304" pitchFamily="18" charset="0"/>
                <a:cs typeface="Times New Roman" panose="02020603050405020304" pitchFamily="18" charset="0"/>
              </a:rPr>
              <a:t>Adding stock</a:t>
            </a:r>
            <a:r>
              <a:rPr lang="en-US" sz="2800" b="0" i="0" dirty="0">
                <a:effectLst/>
                <a:latin typeface="Times New Roman" panose="02020603050405020304" pitchFamily="18" charset="0"/>
                <a:cs typeface="Times New Roman" panose="02020603050405020304" pitchFamily="18" charset="0"/>
              </a:rPr>
              <a:t> ,update stock and delete stock </a:t>
            </a:r>
            <a:r>
              <a:rPr lang="en-US" sz="2800" dirty="0" err="1">
                <a:latin typeface="Times New Roman" panose="02020603050405020304" pitchFamily="18" charset="0"/>
                <a:cs typeface="Times New Roman" panose="02020603050405020304" pitchFamily="18" charset="0"/>
              </a:rPr>
              <a:t>no</a:t>
            </a:r>
            <a:r>
              <a:rPr lang="en-US" sz="2800" b="0" i="0" dirty="0" err="1">
                <a:effectLst/>
                <a:latin typeface="Times New Roman" panose="02020603050405020304" pitchFamily="18" charset="0"/>
                <a:cs typeface="Times New Roman" panose="02020603050405020304" pitchFamily="18" charset="0"/>
              </a:rPr>
              <a:t>sql</a:t>
            </a:r>
            <a:r>
              <a:rPr lang="en-US" sz="2800" b="0" i="0" dirty="0">
                <a:effectLst/>
                <a:latin typeface="Times New Roman" panose="02020603050405020304" pitchFamily="18" charset="0"/>
                <a:cs typeface="Times New Roman" panose="02020603050405020304" pitchFamily="18" charset="0"/>
              </a:rPr>
              <a:t> operations through this project. The project starts by adding a item id, item name and item </a:t>
            </a:r>
            <a:r>
              <a:rPr lang="en-US" sz="2800" dirty="0">
                <a:latin typeface="Times New Roman" panose="02020603050405020304" pitchFamily="18" charset="0"/>
                <a:cs typeface="Times New Roman" panose="02020603050405020304" pitchFamily="18" charset="0"/>
              </a:rPr>
              <a:t>p</a:t>
            </a:r>
            <a:r>
              <a:rPr lang="en-US" sz="2800" b="0" i="0" dirty="0">
                <a:effectLst/>
                <a:latin typeface="Times New Roman" panose="02020603050405020304" pitchFamily="18" charset="0"/>
                <a:cs typeface="Times New Roman" panose="02020603050405020304" pitchFamily="18" charset="0"/>
              </a:rPr>
              <a:t>rice.</a:t>
            </a:r>
            <a:endParaRPr lang="en-US" sz="2800" b="0" i="0" dirty="0">
              <a:solidFill>
                <a:srgbClr val="666666"/>
              </a:solidFill>
              <a:effectLst/>
              <a:latin typeface="Times New Roman" panose="02020603050405020304" pitchFamily="18" charset="0"/>
              <a:cs typeface="Times New Roman" panose="02020603050405020304" pitchFamily="18" charset="0"/>
            </a:endParaRPr>
          </a:p>
          <a:p>
            <a:pPr algn="just"/>
            <a:endParaRPr lang="en-US" sz="2800" b="1" i="0" u="sng" dirty="0">
              <a:solidFill>
                <a:srgbClr val="00B0F0"/>
              </a:solidFill>
              <a:effectLst/>
              <a:latin typeface="Times New Roman" panose="02020603050405020304" pitchFamily="18" charset="0"/>
              <a:cs typeface="Times New Roman" panose="02020603050405020304" pitchFamily="18" charset="0"/>
            </a:endParaRPr>
          </a:p>
          <a:p>
            <a:pPr algn="just"/>
            <a:endParaRPr lang="en-US" sz="4000" b="1" i="0" u="sng" dirty="0">
              <a:solidFill>
                <a:srgbClr val="00B0F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739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3032E4-434C-4830-BB12-8FA08036CDE7}"/>
              </a:ext>
            </a:extLst>
          </p:cNvPr>
          <p:cNvSpPr txBox="1"/>
          <p:nvPr/>
        </p:nvSpPr>
        <p:spPr>
          <a:xfrm>
            <a:off x="1277471" y="1169458"/>
            <a:ext cx="4222376" cy="1077218"/>
          </a:xfrm>
          <a:prstGeom prst="rect">
            <a:avLst/>
          </a:prstGeom>
          <a:noFill/>
        </p:spPr>
        <p:txBody>
          <a:bodyPr wrap="square">
            <a:spAutoFit/>
          </a:bodyPr>
          <a:lstStyle/>
          <a:p>
            <a:r>
              <a:rPr lang="en-US" sz="3200" b="1" i="0" u="sng">
                <a:solidFill>
                  <a:srgbClr val="00B050"/>
                </a:solidFill>
                <a:effectLst/>
                <a:latin typeface="Times New Roman" panose="02020603050405020304" pitchFamily="18" charset="0"/>
                <a:cs typeface="Times New Roman" panose="02020603050405020304" pitchFamily="18" charset="0"/>
              </a:rPr>
              <a:t>A</a:t>
            </a:r>
            <a:r>
              <a:rPr lang="en-US" sz="3200" b="1" u="sng">
                <a:solidFill>
                  <a:srgbClr val="00B050"/>
                </a:solidFill>
                <a:latin typeface="Times New Roman" panose="02020603050405020304" pitchFamily="18" charset="0"/>
                <a:cs typeface="Times New Roman" panose="02020603050405020304" pitchFamily="18" charset="0"/>
              </a:rPr>
              <a:t>bout Smart Cafe</a:t>
            </a:r>
          </a:p>
          <a:p>
            <a:endParaRPr lang="en-US" sz="3200" b="1" u="sng" dirty="0">
              <a:solidFill>
                <a:srgbClr val="00B05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55C7431-3F76-427A-8954-A6617448EF9D}"/>
              </a:ext>
            </a:extLst>
          </p:cNvPr>
          <p:cNvSpPr txBox="1"/>
          <p:nvPr/>
        </p:nvSpPr>
        <p:spPr>
          <a:xfrm>
            <a:off x="1075765" y="2460813"/>
            <a:ext cx="8071596" cy="2246769"/>
          </a:xfrm>
          <a:prstGeom prst="rect">
            <a:avLst/>
          </a:prstGeom>
          <a:noFill/>
        </p:spPr>
        <p:txBody>
          <a:bodyPr wrap="square">
            <a:spAutoFit/>
          </a:bodyPr>
          <a:lstStyle/>
          <a:p>
            <a:r>
              <a:rPr lang="en-IN" sz="2800" dirty="0"/>
              <a:t>A cafe is a type of restaurant which typically serves coffee and tea, in addition to light refreshments such as baked goods or </a:t>
            </a:r>
            <a:r>
              <a:rPr lang="en-IN" sz="2800" dirty="0" err="1"/>
              <a:t>snacks.The</a:t>
            </a:r>
            <a:r>
              <a:rPr lang="en-IN" sz="2800" dirty="0"/>
              <a:t> work process will become easy and no chance for any wrong </a:t>
            </a:r>
            <a:r>
              <a:rPr lang="en-IN" sz="2800" dirty="0" err="1"/>
              <a:t>things.The</a:t>
            </a:r>
            <a:r>
              <a:rPr lang="en-IN" sz="2800" dirty="0"/>
              <a:t> money transaction will become easy for customers.</a:t>
            </a:r>
          </a:p>
        </p:txBody>
      </p:sp>
    </p:spTree>
    <p:extLst>
      <p:ext uri="{BB962C8B-B14F-4D97-AF65-F5344CB8AC3E}">
        <p14:creationId xmlns:p14="http://schemas.microsoft.com/office/powerpoint/2010/main" val="4278707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1E5E84-623F-443D-80C1-5BAEF8DEB548}"/>
              </a:ext>
            </a:extLst>
          </p:cNvPr>
          <p:cNvSpPr txBox="1"/>
          <p:nvPr/>
        </p:nvSpPr>
        <p:spPr>
          <a:xfrm>
            <a:off x="2958353" y="1039015"/>
            <a:ext cx="6096000" cy="3231654"/>
          </a:xfrm>
          <a:prstGeom prst="rect">
            <a:avLst/>
          </a:prstGeom>
          <a:noFill/>
        </p:spPr>
        <p:txBody>
          <a:bodyPr wrap="square">
            <a:spAutoFit/>
          </a:bodyPr>
          <a:lstStyle/>
          <a:p>
            <a:endParaRPr lang="en-IN" sz="4800" b="1" u="sng" dirty="0">
              <a:solidFill>
                <a:srgbClr val="FF0000"/>
              </a:solidFill>
              <a:latin typeface="Times New Roman" panose="02020603050405020304" pitchFamily="18" charset="0"/>
              <a:cs typeface="Times New Roman" panose="02020603050405020304" pitchFamily="18" charset="0"/>
            </a:endParaRPr>
          </a:p>
          <a:p>
            <a:r>
              <a:rPr lang="en-IN" sz="4800" b="1" dirty="0">
                <a:solidFill>
                  <a:srgbClr val="FF0000"/>
                </a:solidFill>
                <a:latin typeface="Times New Roman" panose="02020603050405020304" pitchFamily="18" charset="0"/>
                <a:cs typeface="Times New Roman" panose="02020603050405020304" pitchFamily="18" charset="0"/>
              </a:rPr>
              <a:t>Modules </a:t>
            </a:r>
          </a:p>
          <a:p>
            <a:pPr marL="685800" indent="-685800">
              <a:buFont typeface="Wingdings" panose="05000000000000000000" pitchFamily="2" charset="2"/>
              <a:buChar char="Ø"/>
            </a:pPr>
            <a:r>
              <a:rPr lang="en-IN" sz="3600" b="1" dirty="0">
                <a:latin typeface="Times New Roman" panose="02020603050405020304" pitchFamily="18" charset="0"/>
                <a:cs typeface="Times New Roman" panose="02020603050405020304" pitchFamily="18" charset="0"/>
              </a:rPr>
              <a:t>Customer</a:t>
            </a:r>
          </a:p>
          <a:p>
            <a:pPr marL="685800" indent="-685800">
              <a:buFont typeface="Wingdings" panose="05000000000000000000" pitchFamily="2" charset="2"/>
              <a:buChar char="Ø"/>
            </a:pPr>
            <a:r>
              <a:rPr lang="en-IN" sz="3600" b="1" dirty="0">
                <a:latin typeface="Times New Roman" panose="02020603050405020304" pitchFamily="18" charset="0"/>
                <a:cs typeface="Times New Roman" panose="02020603050405020304" pitchFamily="18" charset="0"/>
              </a:rPr>
              <a:t>Update</a:t>
            </a:r>
          </a:p>
          <a:p>
            <a:pPr marL="685800" indent="-685800">
              <a:buFont typeface="Wingdings" panose="05000000000000000000" pitchFamily="2" charset="2"/>
              <a:buChar char="Ø"/>
            </a:pPr>
            <a:r>
              <a:rPr lang="en-IN" sz="3600" b="1" dirty="0">
                <a:latin typeface="Times New Roman" panose="02020603050405020304" pitchFamily="18" charset="0"/>
                <a:cs typeface="Times New Roman" panose="02020603050405020304" pitchFamily="18" charset="0"/>
              </a:rPr>
              <a:t>Delete stock</a:t>
            </a:r>
            <a:endParaRPr lang="en-IN" sz="3600" dirty="0"/>
          </a:p>
        </p:txBody>
      </p:sp>
    </p:spTree>
    <p:extLst>
      <p:ext uri="{BB962C8B-B14F-4D97-AF65-F5344CB8AC3E}">
        <p14:creationId xmlns:p14="http://schemas.microsoft.com/office/powerpoint/2010/main" val="138299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E23530-BD4D-4143-8BC2-04F6BD3552FB}"/>
              </a:ext>
            </a:extLst>
          </p:cNvPr>
          <p:cNvSpPr txBox="1"/>
          <p:nvPr/>
        </p:nvSpPr>
        <p:spPr>
          <a:xfrm>
            <a:off x="1758203" y="1250141"/>
            <a:ext cx="6098240" cy="1231106"/>
          </a:xfrm>
          <a:prstGeom prst="rect">
            <a:avLst/>
          </a:prstGeom>
          <a:noFill/>
        </p:spPr>
        <p:txBody>
          <a:bodyPr wrap="square">
            <a:spAutoFit/>
          </a:bodyPr>
          <a:lstStyle/>
          <a:p>
            <a:r>
              <a:rPr lang="en-US" sz="2800" b="1" u="sng" dirty="0">
                <a:solidFill>
                  <a:srgbClr val="00B050"/>
                </a:solidFill>
                <a:latin typeface="Times New Roman" panose="02020603050405020304" pitchFamily="18" charset="0"/>
                <a:cs typeface="Times New Roman" panose="02020603050405020304" pitchFamily="18" charset="0"/>
              </a:rPr>
              <a:t>Customer Module</a:t>
            </a:r>
          </a:p>
          <a:p>
            <a:endParaRPr lang="en-US" sz="2800" b="1" u="sng" dirty="0">
              <a:solidFill>
                <a:srgbClr val="00B050"/>
              </a:solidFill>
              <a:latin typeface="Times New Roman" panose="02020603050405020304" pitchFamily="18" charset="0"/>
              <a:cs typeface="Times New Roman" panose="02020603050405020304" pitchFamily="18" charset="0"/>
            </a:endParaRPr>
          </a:p>
          <a:p>
            <a:endParaRPr lang="en-US" sz="1800" b="1" u="sng" dirty="0">
              <a:solidFill>
                <a:srgbClr val="00B05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F100A2E-69D0-423A-BD82-B308D6729790}"/>
              </a:ext>
            </a:extLst>
          </p:cNvPr>
          <p:cNvSpPr txBox="1"/>
          <p:nvPr/>
        </p:nvSpPr>
        <p:spPr>
          <a:xfrm>
            <a:off x="1986242" y="2481247"/>
            <a:ext cx="8219516" cy="2677656"/>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In these module the customer will enter how much amount he has and he will give the item id what he want and it make bill and  show the remaining amount and the numbers of products we may buy with the left amount . He may search the items and he may return back to the original.</a:t>
            </a:r>
          </a:p>
        </p:txBody>
      </p:sp>
    </p:spTree>
    <p:extLst>
      <p:ext uri="{BB962C8B-B14F-4D97-AF65-F5344CB8AC3E}">
        <p14:creationId xmlns:p14="http://schemas.microsoft.com/office/powerpoint/2010/main" val="3122942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605069-82FA-48A5-86B2-232FF448220B}"/>
              </a:ext>
            </a:extLst>
          </p:cNvPr>
          <p:cNvSpPr txBox="1"/>
          <p:nvPr/>
        </p:nvSpPr>
        <p:spPr>
          <a:xfrm>
            <a:off x="1143000" y="1532965"/>
            <a:ext cx="8004361" cy="584775"/>
          </a:xfrm>
          <a:prstGeom prst="rect">
            <a:avLst/>
          </a:prstGeom>
          <a:noFill/>
        </p:spPr>
        <p:txBody>
          <a:bodyPr wrap="square">
            <a:spAutoFit/>
          </a:bodyPr>
          <a:lstStyle/>
          <a:p>
            <a:r>
              <a:rPr lang="en-IN" sz="3200" b="1" dirty="0">
                <a:solidFill>
                  <a:srgbClr val="00B050"/>
                </a:solidFill>
              </a:rPr>
              <a:t>Update Module</a:t>
            </a:r>
          </a:p>
        </p:txBody>
      </p:sp>
      <p:sp>
        <p:nvSpPr>
          <p:cNvPr id="5" name="TextBox 4">
            <a:extLst>
              <a:ext uri="{FF2B5EF4-FFF2-40B4-BE49-F238E27FC236}">
                <a16:creationId xmlns:a16="http://schemas.microsoft.com/office/drawing/2014/main" id="{48408D36-7361-47DA-800D-2200D21DD8F0}"/>
              </a:ext>
            </a:extLst>
          </p:cNvPr>
          <p:cNvSpPr txBox="1"/>
          <p:nvPr/>
        </p:nvSpPr>
        <p:spPr>
          <a:xfrm>
            <a:off x="1640541" y="2770094"/>
            <a:ext cx="8511988" cy="1384995"/>
          </a:xfrm>
          <a:prstGeom prst="rect">
            <a:avLst/>
          </a:prstGeom>
          <a:noFill/>
        </p:spPr>
        <p:txBody>
          <a:bodyPr wrap="square">
            <a:spAutoFit/>
          </a:bodyPr>
          <a:lstStyle/>
          <a:p>
            <a:r>
              <a:rPr lang="en-IN" sz="2800" dirty="0"/>
              <a:t>In update module ,we can give item id and we can update the item price or we can add the new items and prices for it and we can see the over all data.</a:t>
            </a:r>
          </a:p>
        </p:txBody>
      </p:sp>
    </p:spTree>
    <p:extLst>
      <p:ext uri="{BB962C8B-B14F-4D97-AF65-F5344CB8AC3E}">
        <p14:creationId xmlns:p14="http://schemas.microsoft.com/office/powerpoint/2010/main" val="3866674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33DED5-802A-4706-8335-50659C3D6528}"/>
              </a:ext>
            </a:extLst>
          </p:cNvPr>
          <p:cNvSpPr txBox="1"/>
          <p:nvPr/>
        </p:nvSpPr>
        <p:spPr>
          <a:xfrm rot="10800000" flipV="1">
            <a:off x="1277471" y="1344705"/>
            <a:ext cx="8390963" cy="584775"/>
          </a:xfrm>
          <a:prstGeom prst="rect">
            <a:avLst/>
          </a:prstGeom>
          <a:noFill/>
        </p:spPr>
        <p:txBody>
          <a:bodyPr wrap="square">
            <a:spAutoFit/>
          </a:bodyPr>
          <a:lstStyle/>
          <a:p>
            <a:r>
              <a:rPr lang="en-IN" sz="3200" b="1" dirty="0">
                <a:solidFill>
                  <a:srgbClr val="00B050"/>
                </a:solidFill>
              </a:rPr>
              <a:t>Delete Stock</a:t>
            </a:r>
          </a:p>
        </p:txBody>
      </p:sp>
      <p:sp>
        <p:nvSpPr>
          <p:cNvPr id="5" name="TextBox 4">
            <a:extLst>
              <a:ext uri="{FF2B5EF4-FFF2-40B4-BE49-F238E27FC236}">
                <a16:creationId xmlns:a16="http://schemas.microsoft.com/office/drawing/2014/main" id="{B9E6934B-0B6D-4B79-AF9B-9786AEF4B691}"/>
              </a:ext>
            </a:extLst>
          </p:cNvPr>
          <p:cNvSpPr txBox="1"/>
          <p:nvPr/>
        </p:nvSpPr>
        <p:spPr>
          <a:xfrm>
            <a:off x="1707776" y="2743201"/>
            <a:ext cx="7439585" cy="1384995"/>
          </a:xfrm>
          <a:prstGeom prst="rect">
            <a:avLst/>
          </a:prstGeom>
          <a:noFill/>
        </p:spPr>
        <p:txBody>
          <a:bodyPr wrap="square">
            <a:spAutoFit/>
          </a:bodyPr>
          <a:lstStyle/>
          <a:p>
            <a:r>
              <a:rPr lang="en-IN" sz="2800" dirty="0"/>
              <a:t>In delete stock ,we can delete the items whatever we want and check all the values and we can see the values.</a:t>
            </a:r>
          </a:p>
        </p:txBody>
      </p:sp>
    </p:spTree>
    <p:extLst>
      <p:ext uri="{BB962C8B-B14F-4D97-AF65-F5344CB8AC3E}">
        <p14:creationId xmlns:p14="http://schemas.microsoft.com/office/powerpoint/2010/main" val="232689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F00989-E0B5-4921-A667-CABD5F94B604}"/>
              </a:ext>
            </a:extLst>
          </p:cNvPr>
          <p:cNvSpPr txBox="1"/>
          <p:nvPr/>
        </p:nvSpPr>
        <p:spPr>
          <a:xfrm>
            <a:off x="1358153" y="1371600"/>
            <a:ext cx="7789208" cy="646331"/>
          </a:xfrm>
          <a:prstGeom prst="rect">
            <a:avLst/>
          </a:prstGeom>
          <a:noFill/>
        </p:spPr>
        <p:txBody>
          <a:bodyPr wrap="square">
            <a:spAutoFit/>
          </a:bodyPr>
          <a:lstStyle/>
          <a:p>
            <a:r>
              <a:rPr lang="en-IN" sz="3600" b="1" dirty="0">
                <a:solidFill>
                  <a:srgbClr val="00B050"/>
                </a:solidFill>
              </a:rPr>
              <a:t>Conclusion</a:t>
            </a:r>
          </a:p>
        </p:txBody>
      </p:sp>
      <p:sp>
        <p:nvSpPr>
          <p:cNvPr id="5" name="TextBox 4">
            <a:extLst>
              <a:ext uri="{FF2B5EF4-FFF2-40B4-BE49-F238E27FC236}">
                <a16:creationId xmlns:a16="http://schemas.microsoft.com/office/drawing/2014/main" id="{743E49FA-24FD-4D7A-BB36-54185DAB1113}"/>
              </a:ext>
            </a:extLst>
          </p:cNvPr>
          <p:cNvSpPr txBox="1"/>
          <p:nvPr/>
        </p:nvSpPr>
        <p:spPr>
          <a:xfrm>
            <a:off x="1855694" y="2595282"/>
            <a:ext cx="8686800" cy="1938992"/>
          </a:xfrm>
          <a:prstGeom prst="rect">
            <a:avLst/>
          </a:prstGeom>
          <a:noFill/>
        </p:spPr>
        <p:txBody>
          <a:bodyPr wrap="square">
            <a:spAutoFit/>
          </a:bodyPr>
          <a:lstStyle/>
          <a:p>
            <a:r>
              <a:rPr lang="en-IN" sz="2400" dirty="0"/>
              <a:t>In these smart cafe project we finally conclude that the customers may buy the products so easy  and it is comfortable to the </a:t>
            </a:r>
            <a:r>
              <a:rPr lang="en-IN" sz="2400" dirty="0" err="1"/>
              <a:t>customers.They</a:t>
            </a:r>
            <a:r>
              <a:rPr lang="en-IN" sz="2400" dirty="0"/>
              <a:t> can get all bills and they can search or return or update and delete .The customer may do anything whatever we want and the smart appliances or helpful in many ways.</a:t>
            </a:r>
          </a:p>
        </p:txBody>
      </p:sp>
    </p:spTree>
    <p:extLst>
      <p:ext uri="{BB962C8B-B14F-4D97-AF65-F5344CB8AC3E}">
        <p14:creationId xmlns:p14="http://schemas.microsoft.com/office/powerpoint/2010/main" val="3379352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{1E5AE5F7-E883-4425-8009-57A0036C6AE0}tf12214701_win32</Template>
  <TotalTime>164</TotalTime>
  <Words>301</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Algerian</vt:lpstr>
      <vt:lpstr>Arial</vt:lpstr>
      <vt:lpstr>Arial Narrow</vt:lpstr>
      <vt:lpstr>Bell MT</vt:lpstr>
      <vt:lpstr>Goudy Old Style</vt:lpstr>
      <vt:lpstr>Times New Roman</vt:lpstr>
      <vt:lpstr>Wingdings</vt:lpstr>
      <vt:lpstr>Wingdings 2</vt:lpstr>
      <vt:lpstr>SlateVTI</vt:lpstr>
      <vt:lpstr>SMART CAFE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CAFE</dc:title>
  <dc:creator>GangaHemaLatha Konreddy</dc:creator>
  <cp:lastModifiedBy>vellalanishitha@outlook.com</cp:lastModifiedBy>
  <cp:revision>6</cp:revision>
  <dcterms:created xsi:type="dcterms:W3CDTF">2022-04-21T15:13:39Z</dcterms:created>
  <dcterms:modified xsi:type="dcterms:W3CDTF">2022-12-24T18:00:32Z</dcterms:modified>
</cp:coreProperties>
</file>