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8B3D1-8E8C-45A8-8323-B8C5D7B136D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FC78-BC2D-44FA-A4E1-E449BC35C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5FC78-BC2D-44FA-A4E1-E449BC35C73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1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5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9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16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1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9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5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4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F5E340-E580-4E36-9723-CDC7A533981C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F7DA51-6F35-4D73-B7AF-8413B3E81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83A7-FCCD-6A7A-6DEE-B902F86B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231" y="1750412"/>
            <a:ext cx="9068586" cy="1500349"/>
          </a:xfrm>
        </p:spPr>
        <p:txBody>
          <a:bodyPr/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DATASOFTIXS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A94C-8076-FFE6-ACEA-8FF6F3CE2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21" y="2971799"/>
            <a:ext cx="9070848" cy="63544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B16BB-FB7F-4967-9B53-648DE0F29E88}"/>
              </a:ext>
            </a:extLst>
          </p:cNvPr>
          <p:cNvSpPr txBox="1"/>
          <p:nvPr/>
        </p:nvSpPr>
        <p:spPr>
          <a:xfrm>
            <a:off x="7032396" y="3823544"/>
            <a:ext cx="3808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Vellingta P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ID : DS100004</a:t>
            </a:r>
          </a:p>
        </p:txBody>
      </p:sp>
    </p:spTree>
    <p:extLst>
      <p:ext uri="{BB962C8B-B14F-4D97-AF65-F5344CB8AC3E}">
        <p14:creationId xmlns:p14="http://schemas.microsoft.com/office/powerpoint/2010/main" val="380384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2DBB-48BB-ADF4-DF27-277FDA17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508000"/>
            <a:ext cx="8453120" cy="90172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2C64-21C8-B7B8-0805-BA378F22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09040"/>
            <a:ext cx="10383520" cy="51409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processes a weather dataset to visualize temperature trends, identify patterns, and detect anomalies like extreme high or low temperatures.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are presented through line, scatter, and bar charts.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Matplotlib, Seaborn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Scikit-learn for predictive modeling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9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3F28-7468-F2ED-738F-ACB50EF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54" y="235266"/>
            <a:ext cx="10515600" cy="101806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3389-2013-05FC-EBEB-011D0560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3" y="1090770"/>
            <a:ext cx="10515600" cy="5330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the weather data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('weather_data.csv')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Clean the data: Handle missing values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weather_data.dropna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trends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temperature_trends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weather_data.groupby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('Date')['Temperature'].mean()</a:t>
            </a:r>
          </a:p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Line plot: Temperature trends over time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6))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2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99E-BBCA-0FA1-0842-B5E46C2B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84" y="181240"/>
            <a:ext cx="10515600" cy="6495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temperature_trends.plot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(kind='line')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('Temperature Trends Over Time')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('Date')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('Average Temperature (°C)')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Scatter plot: Temperature vs. Humidity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(x='Temperature', y='Humidity', data=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('Temperature vs. Humidity')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Anamoly</a:t>
            </a: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Identify extreme temperatures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extreme_high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['Temperature'] &gt;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['Temperature'].quantile(0.95)]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extreme_low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['Temperature'] 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['Temperature'].quantile(0.05)]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C004-A18A-B715-15C5-9D912C3F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507999"/>
            <a:ext cx="10515600" cy="562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shows seasonal variation , with peaks during summer months.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extreme high temperatures during July and extreme low during Januar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3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B1A8-4E1C-1637-421F-AA2F4E0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101174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B0D0-4F80-BEA9-9BC1-71FBCB9F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1" y="1220315"/>
            <a:ext cx="9844726" cy="51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FB84C4D-1CAC-CB25-5726-B5204232C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442970"/>
            <a:ext cx="11236960" cy="5866390"/>
          </a:xfrm>
        </p:spPr>
      </p:pic>
    </p:spTree>
    <p:extLst>
      <p:ext uri="{BB962C8B-B14F-4D97-AF65-F5344CB8AC3E}">
        <p14:creationId xmlns:p14="http://schemas.microsoft.com/office/powerpoint/2010/main" val="106359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AA400-F121-34D3-25F8-71022477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6" y="290943"/>
            <a:ext cx="6270928" cy="3303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C409C-3E22-4404-168B-B14391CAC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3429000"/>
            <a:ext cx="6169424" cy="30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9D4-73A9-3A66-EB9A-9F6C2AC8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333474"/>
            <a:ext cx="10058400" cy="2786406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 : Predicting House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457-9243-E34D-994C-BAF35277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6160" y="4267200"/>
            <a:ext cx="2580640" cy="1778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Vellingta P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21/01/2025</a:t>
            </a:r>
          </a:p>
        </p:txBody>
      </p:sp>
    </p:spTree>
    <p:extLst>
      <p:ext uri="{BB962C8B-B14F-4D97-AF65-F5344CB8AC3E}">
        <p14:creationId xmlns:p14="http://schemas.microsoft.com/office/powerpoint/2010/main" val="266364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481-1C27-3658-D77F-A8CCFB04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518160"/>
            <a:ext cx="11287760" cy="18389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uilding a machine learning model to predict house prices using a dataset with house features such as size, location, age, etc. We have uses Linear Regression to train the model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BA455-BF83-985C-3964-F40505BB0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400" y="2206080"/>
            <a:ext cx="1058672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pandas,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seaborn, scikit-learn, pickle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9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E9D4-F406-DC5C-9445-47543DE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64" y="960278"/>
            <a:ext cx="10816472" cy="5379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and train the model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r2_score</a:t>
            </a:r>
          </a:p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Make predictions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Evaluate the model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r2_score(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f"Mean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Absolute Error: {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print(f"R² Score: {r2}")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62564-DA26-FA1F-75B2-CB566663E161}"/>
              </a:ext>
            </a:extLst>
          </p:cNvPr>
          <p:cNvSpPr txBox="1"/>
          <p:nvPr/>
        </p:nvSpPr>
        <p:spPr>
          <a:xfrm>
            <a:off x="396240" y="365760"/>
            <a:ext cx="786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Insights</a:t>
            </a:r>
          </a:p>
        </p:txBody>
      </p:sp>
    </p:spTree>
    <p:extLst>
      <p:ext uri="{BB962C8B-B14F-4D97-AF65-F5344CB8AC3E}">
        <p14:creationId xmlns:p14="http://schemas.microsoft.com/office/powerpoint/2010/main" val="424652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17E-8753-7B8B-A8AB-BD6B148F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0582"/>
            <a:ext cx="10058400" cy="137160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Task1: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3CA5-260B-799B-0BDA-A69D0CBF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357" y="3401189"/>
            <a:ext cx="4468307" cy="201922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Vellingta P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4/01/2025</a:t>
            </a:r>
          </a:p>
        </p:txBody>
      </p:sp>
    </p:spTree>
    <p:extLst>
      <p:ext uri="{BB962C8B-B14F-4D97-AF65-F5344CB8AC3E}">
        <p14:creationId xmlns:p14="http://schemas.microsoft.com/office/powerpoint/2010/main" val="240945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E2BC-8728-1024-AF02-9B99EB6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88926"/>
            <a:ext cx="10058400" cy="13716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94B8-B1AF-7CA7-BA9B-01ADAED6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4560"/>
            <a:ext cx="1005840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 performance was evaluated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(Coefficient of Determination)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970043.40 (average absolute difference between predicted and actual prices)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0.65 (indicating that 65% of the variance in house prices was explained by the model)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F15D-975C-AFEE-3B9F-5681A8A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28938"/>
            <a:ext cx="9616126" cy="8886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61588-0741-A1D0-805A-93DA0D70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35" y="904463"/>
            <a:ext cx="10127530" cy="53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51E8A-1786-676A-0FCF-A153793E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" y="365902"/>
            <a:ext cx="11393863" cy="213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0C758-4A9D-E8BE-BA24-E5BFB12F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36" y="2590252"/>
            <a:ext cx="5362926" cy="39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BBCE-622A-93F2-F806-404A585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4960"/>
            <a:ext cx="10576560" cy="6146800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505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4C69-93BA-66DD-DE13-C89ADF48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392751"/>
            <a:ext cx="10515600" cy="590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a retail store's sales data to derive actionable insights.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involves loading and cleaning the data, calculating key metrics, and visualizing trends to understand sales performance over time.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INSIGHTS</a:t>
            </a:r>
          </a:p>
          <a:p>
            <a:pPr marL="0" indent="0">
              <a:buNone/>
            </a:pPr>
            <a:r>
              <a:rPr lang="en-I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Data Cleaning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the sales data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('sales_data.csv')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 cleaning: Remove missing values and check data types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data['Sales'] = data['Sales'].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D17E-1865-7695-92AB-8BB15EB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216817"/>
            <a:ext cx="11052142" cy="6641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Calculations: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total and average sales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data['Sales'].sum()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average_sales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data['Sales'].mean()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Group by date for sales trends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sales_trend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('Date')['Sales'].sum()</a:t>
            </a:r>
          </a:p>
          <a:p>
            <a:pPr marL="0" indent="0">
              <a:buNone/>
            </a:pPr>
            <a:r>
              <a:rPr lang="en-US" sz="1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sales trends over time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6))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sales_trend.plot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(kind='line')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('Sales Trends Over Time')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('Date')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('Total Sales')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336-8EC7-3E76-6C54-6F999B52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0" y="232495"/>
            <a:ext cx="11416646" cy="61117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Matplotlib, NumPy, Seaborn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: 2252607.41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Sales: 230.12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sold product: Advanced Copier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D7D3-C44F-43B4-D289-3DC770A4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6" y="245454"/>
            <a:ext cx="10058400" cy="90968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3F81D-E093-1BEC-B567-7FD4A0B7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4" y="1155141"/>
            <a:ext cx="9446756" cy="5311647"/>
          </a:xfrm>
        </p:spPr>
      </p:pic>
    </p:spTree>
    <p:extLst>
      <p:ext uri="{BB962C8B-B14F-4D97-AF65-F5344CB8AC3E}">
        <p14:creationId xmlns:p14="http://schemas.microsoft.com/office/powerpoint/2010/main" val="349656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02C-8CE5-8DBF-5439-2FF110DD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8804-FD3B-E5D1-7623-C69DA7BF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5E627-55D5-6A31-DD5F-BA2728FF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92" y="476791"/>
            <a:ext cx="10454416" cy="5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533727-393A-4A8F-24D2-D28CAD35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1" y="276492"/>
            <a:ext cx="6053453" cy="306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7A083-2464-8653-B73D-01BE70AD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67" y="3337936"/>
            <a:ext cx="6053453" cy="32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7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FB6C-2E99-195E-D8A4-B58F767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272514"/>
            <a:ext cx="10393680" cy="2425726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 :Weather 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CC59-EBEE-0CC5-CB0E-A1D17BDD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920" y="4051326"/>
            <a:ext cx="3271520" cy="153416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Vellingta P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13/01/2025</a:t>
            </a:r>
          </a:p>
        </p:txBody>
      </p:sp>
    </p:spTree>
    <p:extLst>
      <p:ext uri="{BB962C8B-B14F-4D97-AF65-F5344CB8AC3E}">
        <p14:creationId xmlns:p14="http://schemas.microsoft.com/office/powerpoint/2010/main" val="7271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291</TotalTime>
  <Words>847</Words>
  <Application>Microsoft Office PowerPoint</Application>
  <PresentationFormat>Widescreen</PresentationFormat>
  <Paragraphs>116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Times New Roman</vt:lpstr>
      <vt:lpstr>Savon</vt:lpstr>
      <vt:lpstr>DATASOFTIXS INTERNSHIP</vt:lpstr>
      <vt:lpstr>Task1: Sales Data Analysis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Task 2 :Weather Data Visualization </vt:lpstr>
      <vt:lpstr>Description</vt:lpstr>
      <vt:lpstr>Code Insights</vt:lpstr>
      <vt:lpstr>PowerPoint Presentation</vt:lpstr>
      <vt:lpstr>PowerPoint Presentation</vt:lpstr>
      <vt:lpstr>OUTPUT</vt:lpstr>
      <vt:lpstr>PowerPoint Presentation</vt:lpstr>
      <vt:lpstr>PowerPoint Presentation</vt:lpstr>
      <vt:lpstr>TASK 3 : Predicting House Prices </vt:lpstr>
      <vt:lpstr>Description         The project is about building a machine learning model to predict house prices using a dataset with house features such as size, location, age, etc. We have uses Linear Regression to train the model </vt:lpstr>
      <vt:lpstr>PowerPoint Presentation</vt:lpstr>
      <vt:lpstr>Results and Insights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Vellingta Daisy</dc:creator>
  <cp:lastModifiedBy>Vellingta Daisy</cp:lastModifiedBy>
  <cp:revision>5</cp:revision>
  <dcterms:created xsi:type="dcterms:W3CDTF">2025-01-04T05:24:10Z</dcterms:created>
  <dcterms:modified xsi:type="dcterms:W3CDTF">2025-01-10T08:03:59Z</dcterms:modified>
</cp:coreProperties>
</file>