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5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9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6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9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9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8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59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2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0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4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AB931B-A5AF-43AA-9874-39FA509D21F8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69C820-8E9A-4CFE-BCD4-8D71C028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vek468/superstore-dataset-fi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384B-E653-C419-6C7C-EBF16A0E5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Dashboard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535F-C35D-FC52-9A01-92960710C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Interactive Dashboard for Business Insights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13FD2-F1D6-C924-DADE-DF88B979D9D9}"/>
              </a:ext>
            </a:extLst>
          </p:cNvPr>
          <p:cNvSpPr txBox="1"/>
          <p:nvPr/>
        </p:nvSpPr>
        <p:spPr>
          <a:xfrm>
            <a:off x="9549353" y="5020881"/>
            <a:ext cx="195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Vellon Moraes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2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E8BD-D59C-F5F3-62D6-6E1D3D8D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01218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535680-A6EC-C5E8-FE58-207746741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1532" y="2424214"/>
            <a:ext cx="88764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Name: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– Superstore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https://www.kaggle.com/datasets/vivek468/superstore-dataset-final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SALES, ORDERDATE, PRODUCTLINE, COUNTRY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232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1625-607D-FF8A-B7D6-A887AF6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&amp;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DE46-1FCD-A4B4-E840-941BE913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40" y="2328421"/>
            <a:ext cx="10407192" cy="3462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Design a dashboard to help business stakeholders track sales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KPIs:</a:t>
            </a:r>
          </a:p>
          <a:p>
            <a:r>
              <a:rPr lang="en-US" dirty="0"/>
              <a:t>Total Sales</a:t>
            </a:r>
          </a:p>
          <a:p>
            <a:r>
              <a:rPr lang="en-US" dirty="0"/>
              <a:t>Total Orders</a:t>
            </a:r>
          </a:p>
          <a:p>
            <a:r>
              <a:rPr lang="en-US" dirty="0"/>
              <a:t>Total Profit (Calculated)</a:t>
            </a:r>
          </a:p>
          <a:p>
            <a:r>
              <a:rPr lang="en-US" dirty="0"/>
              <a:t>Top Products / Countries</a:t>
            </a:r>
          </a:p>
          <a:p>
            <a:r>
              <a:rPr lang="en-US" dirty="0"/>
              <a:t>Sales Trend Over Time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181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D88D-02E8-1800-C549-8648EA86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5290"/>
            <a:ext cx="10018713" cy="794207"/>
          </a:xfrm>
        </p:spPr>
        <p:txBody>
          <a:bodyPr/>
          <a:lstStyle/>
          <a:p>
            <a:r>
              <a:rPr lang="en-IN" dirty="0"/>
              <a:t>Dashboard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4B1D87-B9D5-E7A6-670B-FB9006F84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35" y="1345676"/>
            <a:ext cx="7767663" cy="41666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A3ACF8-5E5B-74AC-B9B5-9BF2B3C403C9}"/>
              </a:ext>
            </a:extLst>
          </p:cNvPr>
          <p:cNvSpPr txBox="1"/>
          <p:nvPr/>
        </p:nvSpPr>
        <p:spPr>
          <a:xfrm>
            <a:off x="2609835" y="5698503"/>
            <a:ext cx="7767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Dashboard includes interactive slicers for Year, Product Line, and Country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7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D522-561C-7DCC-C89D-D6C10065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Visuals &amp;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D02A-E0D4-3E57-849A-7CEEA1C5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trend over time (line chart)</a:t>
            </a:r>
          </a:p>
          <a:p>
            <a:r>
              <a:rPr lang="en-US" dirty="0"/>
              <a:t>Product-wise sales (bar chart)</a:t>
            </a:r>
          </a:p>
          <a:p>
            <a:r>
              <a:rPr lang="en-US" dirty="0"/>
              <a:t>Geographic performance (map)</a:t>
            </a:r>
          </a:p>
          <a:p>
            <a:r>
              <a:rPr lang="en-US" dirty="0"/>
              <a:t>Profitability analysis</a:t>
            </a:r>
          </a:p>
          <a:p>
            <a:r>
              <a:rPr lang="en-US" dirty="0"/>
              <a:t>Slicers for interactivity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25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1C56-4E23-7116-6612-4A104FE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7008"/>
            <a:ext cx="10018713" cy="737647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E7DA-E918-81C9-2FCC-6EF82CFC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3193"/>
            <a:ext cx="10018713" cy="3733013"/>
          </a:xfrm>
        </p:spPr>
        <p:txBody>
          <a:bodyPr>
            <a:noAutofit/>
          </a:bodyPr>
          <a:lstStyle/>
          <a:p>
            <a:r>
              <a:rPr lang="en-US" dirty="0"/>
              <a:t>This interactive sales dashboard provides a comprehensive view of key performance metrics including sales, profit, and regional performance.</a:t>
            </a:r>
          </a:p>
          <a:p>
            <a:r>
              <a:rPr lang="en-US" dirty="0"/>
              <a:t>Through visual insights and dynamic filters, stakeholders can identify trends, monitor growth, and make data-driven decisions.</a:t>
            </a:r>
          </a:p>
          <a:p>
            <a:r>
              <a:rPr lang="en-US" dirty="0"/>
              <a:t>The dashboard empowers decision-makers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Track sales performance over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Identify top-performing products and regions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Understand market dynamics and customer segments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44A58-B669-242F-0282-1F3BCAE805EA}"/>
              </a:ext>
            </a:extLst>
          </p:cNvPr>
          <p:cNvSpPr txBox="1"/>
          <p:nvPr/>
        </p:nvSpPr>
        <p:spPr>
          <a:xfrm>
            <a:off x="1484311" y="5316719"/>
            <a:ext cx="10018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dashboard bridges raw data and business insight, helping stakeholders turn analysis into 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92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6F-DCA9-DCDB-4142-5FF83259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84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209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Sales Dashboard Summary</vt:lpstr>
      <vt:lpstr>Dataset Overview</vt:lpstr>
      <vt:lpstr>Objectives &amp; KPIs</vt:lpstr>
      <vt:lpstr>Dashboard Overview</vt:lpstr>
      <vt:lpstr>Key Visuals &amp; Interactions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Vellon Moraes</dc:creator>
  <cp:lastModifiedBy>Vellon Moraes</cp:lastModifiedBy>
  <cp:revision>1</cp:revision>
  <dcterms:created xsi:type="dcterms:W3CDTF">2025-04-13T16:30:16Z</dcterms:created>
  <dcterms:modified xsi:type="dcterms:W3CDTF">2025-04-13T16:52:45Z</dcterms:modified>
</cp:coreProperties>
</file>