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2D231-DD3B-4B88-8DFF-E3CECB9C7B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44D825-27AF-46C4-B8F3-36F5897B543C}">
      <dgm:prSet/>
      <dgm:spPr/>
      <dgm:t>
        <a:bodyPr/>
        <a:lstStyle/>
        <a:p>
          <a:r>
            <a:rPr lang="en-US"/>
            <a:t>Concept: Define the vision and objectives.</a:t>
          </a:r>
        </a:p>
      </dgm:t>
    </dgm:pt>
    <dgm:pt modelId="{637BC9C8-5DB6-4FE6-ABF5-0D778FA5B7A6}" type="parTrans" cxnId="{CD5CD883-D5C1-4E9D-84CF-67E42C9BF7B7}">
      <dgm:prSet/>
      <dgm:spPr/>
      <dgm:t>
        <a:bodyPr/>
        <a:lstStyle/>
        <a:p>
          <a:endParaRPr lang="en-US"/>
        </a:p>
      </dgm:t>
    </dgm:pt>
    <dgm:pt modelId="{3A220621-FEDF-4B81-923C-BD6B5BD2D4DE}" type="sibTrans" cxnId="{CD5CD883-D5C1-4E9D-84CF-67E42C9BF7B7}">
      <dgm:prSet/>
      <dgm:spPr/>
      <dgm:t>
        <a:bodyPr/>
        <a:lstStyle/>
        <a:p>
          <a:endParaRPr lang="en-US"/>
        </a:p>
      </dgm:t>
    </dgm:pt>
    <dgm:pt modelId="{D092CCD0-C31A-411F-B7AB-588013539C69}">
      <dgm:prSet/>
      <dgm:spPr/>
      <dgm:t>
        <a:bodyPr/>
        <a:lstStyle/>
        <a:p>
          <a:r>
            <a:rPr lang="en-US"/>
            <a:t>Iteration Planning: Break work into sprints, prioritize tasks.</a:t>
          </a:r>
        </a:p>
      </dgm:t>
    </dgm:pt>
    <dgm:pt modelId="{0C5B7295-2757-41B0-8DD9-4260CEF08482}" type="parTrans" cxnId="{624976CF-1C93-48B1-9686-0B0CBDB10CC3}">
      <dgm:prSet/>
      <dgm:spPr/>
      <dgm:t>
        <a:bodyPr/>
        <a:lstStyle/>
        <a:p>
          <a:endParaRPr lang="en-US"/>
        </a:p>
      </dgm:t>
    </dgm:pt>
    <dgm:pt modelId="{5C877CB9-1B6F-4848-B23B-AAA881D1A588}" type="sibTrans" cxnId="{624976CF-1C93-48B1-9686-0B0CBDB10CC3}">
      <dgm:prSet/>
      <dgm:spPr/>
      <dgm:t>
        <a:bodyPr/>
        <a:lstStyle/>
        <a:p>
          <a:endParaRPr lang="en-US"/>
        </a:p>
      </dgm:t>
    </dgm:pt>
    <dgm:pt modelId="{2E3388CD-E4D6-4AA7-B2F0-3948862FCD45}">
      <dgm:prSet/>
      <dgm:spPr/>
      <dgm:t>
        <a:bodyPr/>
        <a:lstStyle/>
        <a:p>
          <a:r>
            <a:rPr lang="en-US"/>
            <a:t>Development: Focus on incremental delivery through iterative processes.</a:t>
          </a:r>
        </a:p>
      </dgm:t>
    </dgm:pt>
    <dgm:pt modelId="{97B59B95-F246-4994-A9E9-4EB884F7DE94}" type="parTrans" cxnId="{CF6285B1-72FE-448A-9296-10A8FECC5B76}">
      <dgm:prSet/>
      <dgm:spPr/>
      <dgm:t>
        <a:bodyPr/>
        <a:lstStyle/>
        <a:p>
          <a:endParaRPr lang="en-US"/>
        </a:p>
      </dgm:t>
    </dgm:pt>
    <dgm:pt modelId="{2B5AA65A-4329-4B69-B4CA-3D5400D5DF2A}" type="sibTrans" cxnId="{CF6285B1-72FE-448A-9296-10A8FECC5B76}">
      <dgm:prSet/>
      <dgm:spPr/>
      <dgm:t>
        <a:bodyPr/>
        <a:lstStyle/>
        <a:p>
          <a:endParaRPr lang="en-US"/>
        </a:p>
      </dgm:t>
    </dgm:pt>
    <dgm:pt modelId="{73DAD7EE-7D61-4383-8561-D4951BF36AF1}">
      <dgm:prSet/>
      <dgm:spPr/>
      <dgm:t>
        <a:bodyPr/>
        <a:lstStyle/>
        <a:p>
          <a:r>
            <a:rPr lang="en-US"/>
            <a:t>Testing and Feedback: Validate functionality with ongoing client input.</a:t>
          </a:r>
        </a:p>
      </dgm:t>
    </dgm:pt>
    <dgm:pt modelId="{E18B2170-05EC-462D-AA98-25B5D8F98041}" type="parTrans" cxnId="{77FD8969-3F8D-4C8C-9CA6-84D52ED49147}">
      <dgm:prSet/>
      <dgm:spPr/>
      <dgm:t>
        <a:bodyPr/>
        <a:lstStyle/>
        <a:p>
          <a:endParaRPr lang="en-US"/>
        </a:p>
      </dgm:t>
    </dgm:pt>
    <dgm:pt modelId="{7459B72B-49C3-443E-986E-1223CC8470EC}" type="sibTrans" cxnId="{77FD8969-3F8D-4C8C-9CA6-84D52ED49147}">
      <dgm:prSet/>
      <dgm:spPr/>
      <dgm:t>
        <a:bodyPr/>
        <a:lstStyle/>
        <a:p>
          <a:endParaRPr lang="en-US"/>
        </a:p>
      </dgm:t>
    </dgm:pt>
    <dgm:pt modelId="{BEF222BA-BC0D-4A6D-9C18-72ACB6DA00FA}">
      <dgm:prSet/>
      <dgm:spPr/>
      <dgm:t>
        <a:bodyPr/>
        <a:lstStyle/>
        <a:p>
          <a:r>
            <a:rPr lang="en-US"/>
            <a:t>Release and Retrospective: Deliver incrementally, reflect on improvements.</a:t>
          </a:r>
        </a:p>
      </dgm:t>
    </dgm:pt>
    <dgm:pt modelId="{52C45BFE-6AF6-445E-8223-A7A40A4374E4}" type="parTrans" cxnId="{5AAB03C1-88E9-43DB-92D5-08ADB0EF9DB2}">
      <dgm:prSet/>
      <dgm:spPr/>
      <dgm:t>
        <a:bodyPr/>
        <a:lstStyle/>
        <a:p>
          <a:endParaRPr lang="en-US"/>
        </a:p>
      </dgm:t>
    </dgm:pt>
    <dgm:pt modelId="{E5D9D670-1627-480C-8B1B-F995CB72E13A}" type="sibTrans" cxnId="{5AAB03C1-88E9-43DB-92D5-08ADB0EF9DB2}">
      <dgm:prSet/>
      <dgm:spPr/>
      <dgm:t>
        <a:bodyPr/>
        <a:lstStyle/>
        <a:p>
          <a:endParaRPr lang="en-US"/>
        </a:p>
      </dgm:t>
    </dgm:pt>
    <dgm:pt modelId="{6D19BB6E-98F0-43D7-B70F-AC827D9A3846}" type="pres">
      <dgm:prSet presAssocID="{C0C2D231-DD3B-4B88-8DFF-E3CECB9C7BDD}" presName="root" presStyleCnt="0">
        <dgm:presLayoutVars>
          <dgm:dir/>
          <dgm:resizeHandles val="exact"/>
        </dgm:presLayoutVars>
      </dgm:prSet>
      <dgm:spPr/>
    </dgm:pt>
    <dgm:pt modelId="{CEF566ED-2E57-480D-822D-1DB92CC8E3B9}" type="pres">
      <dgm:prSet presAssocID="{DC44D825-27AF-46C4-B8F3-36F5897B543C}" presName="compNode" presStyleCnt="0"/>
      <dgm:spPr/>
    </dgm:pt>
    <dgm:pt modelId="{38A71092-8FBC-4512-B79F-34FA316E07B2}" type="pres">
      <dgm:prSet presAssocID="{DC44D825-27AF-46C4-B8F3-36F5897B543C}" presName="bgRect" presStyleLbl="bgShp" presStyleIdx="0" presStyleCnt="5"/>
      <dgm:spPr/>
    </dgm:pt>
    <dgm:pt modelId="{2A11FE6B-9101-47F3-9D30-854AB602BA2A}" type="pres">
      <dgm:prSet presAssocID="{DC44D825-27AF-46C4-B8F3-36F5897B543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9A12F8E4-91AD-4888-8BE4-B0E7B7C08B11}" type="pres">
      <dgm:prSet presAssocID="{DC44D825-27AF-46C4-B8F3-36F5897B543C}" presName="spaceRect" presStyleCnt="0"/>
      <dgm:spPr/>
    </dgm:pt>
    <dgm:pt modelId="{90AD9319-621E-4049-AF25-B71646E90BF3}" type="pres">
      <dgm:prSet presAssocID="{DC44D825-27AF-46C4-B8F3-36F5897B543C}" presName="parTx" presStyleLbl="revTx" presStyleIdx="0" presStyleCnt="5">
        <dgm:presLayoutVars>
          <dgm:chMax val="0"/>
          <dgm:chPref val="0"/>
        </dgm:presLayoutVars>
      </dgm:prSet>
      <dgm:spPr/>
    </dgm:pt>
    <dgm:pt modelId="{D414DE5F-0317-4137-8DDD-F7878AA31C97}" type="pres">
      <dgm:prSet presAssocID="{3A220621-FEDF-4B81-923C-BD6B5BD2D4DE}" presName="sibTrans" presStyleCnt="0"/>
      <dgm:spPr/>
    </dgm:pt>
    <dgm:pt modelId="{4E374B22-EDDC-44AF-8D37-449FD7E8F4C9}" type="pres">
      <dgm:prSet presAssocID="{D092CCD0-C31A-411F-B7AB-588013539C69}" presName="compNode" presStyleCnt="0"/>
      <dgm:spPr/>
    </dgm:pt>
    <dgm:pt modelId="{15FA02CF-CE15-420B-B505-2EA76819D234}" type="pres">
      <dgm:prSet presAssocID="{D092CCD0-C31A-411F-B7AB-588013539C69}" presName="bgRect" presStyleLbl="bgShp" presStyleIdx="1" presStyleCnt="5"/>
      <dgm:spPr/>
    </dgm:pt>
    <dgm:pt modelId="{45C492A1-5AA4-4DB3-849E-C59B84B2752D}" type="pres">
      <dgm:prSet presAssocID="{D092CCD0-C31A-411F-B7AB-588013539C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4808146-CB5A-42E5-B8A5-D5E9FFD37706}" type="pres">
      <dgm:prSet presAssocID="{D092CCD0-C31A-411F-B7AB-588013539C69}" presName="spaceRect" presStyleCnt="0"/>
      <dgm:spPr/>
    </dgm:pt>
    <dgm:pt modelId="{F77E2D01-A346-473E-AB10-26EB2BEB8244}" type="pres">
      <dgm:prSet presAssocID="{D092CCD0-C31A-411F-B7AB-588013539C69}" presName="parTx" presStyleLbl="revTx" presStyleIdx="1" presStyleCnt="5">
        <dgm:presLayoutVars>
          <dgm:chMax val="0"/>
          <dgm:chPref val="0"/>
        </dgm:presLayoutVars>
      </dgm:prSet>
      <dgm:spPr/>
    </dgm:pt>
    <dgm:pt modelId="{320E93BF-CBD3-461B-95F6-68EF9C62F9D2}" type="pres">
      <dgm:prSet presAssocID="{5C877CB9-1B6F-4848-B23B-AAA881D1A588}" presName="sibTrans" presStyleCnt="0"/>
      <dgm:spPr/>
    </dgm:pt>
    <dgm:pt modelId="{AB072913-2077-4FF9-A165-EF0BFE641226}" type="pres">
      <dgm:prSet presAssocID="{2E3388CD-E4D6-4AA7-B2F0-3948862FCD45}" presName="compNode" presStyleCnt="0"/>
      <dgm:spPr/>
    </dgm:pt>
    <dgm:pt modelId="{762F7FAC-9B4A-4512-9AD2-AC01F6B55A24}" type="pres">
      <dgm:prSet presAssocID="{2E3388CD-E4D6-4AA7-B2F0-3948862FCD45}" presName="bgRect" presStyleLbl="bgShp" presStyleIdx="2" presStyleCnt="5"/>
      <dgm:spPr/>
    </dgm:pt>
    <dgm:pt modelId="{511C0A42-CB75-4A55-A261-A79E5A18959E}" type="pres">
      <dgm:prSet presAssocID="{2E3388CD-E4D6-4AA7-B2F0-3948862FCD4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863BC60-EE33-4DD9-9C24-E2648064E398}" type="pres">
      <dgm:prSet presAssocID="{2E3388CD-E4D6-4AA7-B2F0-3948862FCD45}" presName="spaceRect" presStyleCnt="0"/>
      <dgm:spPr/>
    </dgm:pt>
    <dgm:pt modelId="{FC57F272-26B2-4A41-9C6A-92DE5E8B3E15}" type="pres">
      <dgm:prSet presAssocID="{2E3388CD-E4D6-4AA7-B2F0-3948862FCD45}" presName="parTx" presStyleLbl="revTx" presStyleIdx="2" presStyleCnt="5">
        <dgm:presLayoutVars>
          <dgm:chMax val="0"/>
          <dgm:chPref val="0"/>
        </dgm:presLayoutVars>
      </dgm:prSet>
      <dgm:spPr/>
    </dgm:pt>
    <dgm:pt modelId="{974504B6-339F-481D-904B-2E84A68FECBC}" type="pres">
      <dgm:prSet presAssocID="{2B5AA65A-4329-4B69-B4CA-3D5400D5DF2A}" presName="sibTrans" presStyleCnt="0"/>
      <dgm:spPr/>
    </dgm:pt>
    <dgm:pt modelId="{861C71E5-5AC6-465B-9842-D855C77A94FC}" type="pres">
      <dgm:prSet presAssocID="{73DAD7EE-7D61-4383-8561-D4951BF36AF1}" presName="compNode" presStyleCnt="0"/>
      <dgm:spPr/>
    </dgm:pt>
    <dgm:pt modelId="{6AB98D3A-1503-44FE-984F-493DE2280D61}" type="pres">
      <dgm:prSet presAssocID="{73DAD7EE-7D61-4383-8561-D4951BF36AF1}" presName="bgRect" presStyleLbl="bgShp" presStyleIdx="3" presStyleCnt="5"/>
      <dgm:spPr/>
    </dgm:pt>
    <dgm:pt modelId="{2247321D-7FC6-412B-8B13-AFB4D1CAF768}" type="pres">
      <dgm:prSet presAssocID="{73DAD7EE-7D61-4383-8561-D4951BF36AF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96F5A96-B701-46BF-8414-4DFC8BE8DE93}" type="pres">
      <dgm:prSet presAssocID="{73DAD7EE-7D61-4383-8561-D4951BF36AF1}" presName="spaceRect" presStyleCnt="0"/>
      <dgm:spPr/>
    </dgm:pt>
    <dgm:pt modelId="{D83C226E-2527-4F83-8883-C902AB19502A}" type="pres">
      <dgm:prSet presAssocID="{73DAD7EE-7D61-4383-8561-D4951BF36AF1}" presName="parTx" presStyleLbl="revTx" presStyleIdx="3" presStyleCnt="5">
        <dgm:presLayoutVars>
          <dgm:chMax val="0"/>
          <dgm:chPref val="0"/>
        </dgm:presLayoutVars>
      </dgm:prSet>
      <dgm:spPr/>
    </dgm:pt>
    <dgm:pt modelId="{772A03D9-7877-4F11-B218-F6DF43ED4147}" type="pres">
      <dgm:prSet presAssocID="{7459B72B-49C3-443E-986E-1223CC8470EC}" presName="sibTrans" presStyleCnt="0"/>
      <dgm:spPr/>
    </dgm:pt>
    <dgm:pt modelId="{267F4F50-415A-46DF-85EE-408C5908A510}" type="pres">
      <dgm:prSet presAssocID="{BEF222BA-BC0D-4A6D-9C18-72ACB6DA00FA}" presName="compNode" presStyleCnt="0"/>
      <dgm:spPr/>
    </dgm:pt>
    <dgm:pt modelId="{5C680DDF-7428-448E-9152-68B5D62C0F86}" type="pres">
      <dgm:prSet presAssocID="{BEF222BA-BC0D-4A6D-9C18-72ACB6DA00FA}" presName="bgRect" presStyleLbl="bgShp" presStyleIdx="4" presStyleCnt="5"/>
      <dgm:spPr/>
    </dgm:pt>
    <dgm:pt modelId="{8EACFB30-D802-43A9-8BDC-ABC921C95782}" type="pres">
      <dgm:prSet presAssocID="{BEF222BA-BC0D-4A6D-9C18-72ACB6DA00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2B224E38-707E-4E84-97C6-30F6A1608DEA}" type="pres">
      <dgm:prSet presAssocID="{BEF222BA-BC0D-4A6D-9C18-72ACB6DA00FA}" presName="spaceRect" presStyleCnt="0"/>
      <dgm:spPr/>
    </dgm:pt>
    <dgm:pt modelId="{E8D1B198-62A4-46AF-8CBB-8E3BB9C2F445}" type="pres">
      <dgm:prSet presAssocID="{BEF222BA-BC0D-4A6D-9C18-72ACB6DA00F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250105E-9712-4EAF-9183-D7E2680FBA91}" type="presOf" srcId="{D092CCD0-C31A-411F-B7AB-588013539C69}" destId="{F77E2D01-A346-473E-AB10-26EB2BEB8244}" srcOrd="0" destOrd="0" presId="urn:microsoft.com/office/officeart/2018/2/layout/IconVerticalSolidList"/>
    <dgm:cxn modelId="{77FD8969-3F8D-4C8C-9CA6-84D52ED49147}" srcId="{C0C2D231-DD3B-4B88-8DFF-E3CECB9C7BDD}" destId="{73DAD7EE-7D61-4383-8561-D4951BF36AF1}" srcOrd="3" destOrd="0" parTransId="{E18B2170-05EC-462D-AA98-25B5D8F98041}" sibTransId="{7459B72B-49C3-443E-986E-1223CC8470EC}"/>
    <dgm:cxn modelId="{CD5CD883-D5C1-4E9D-84CF-67E42C9BF7B7}" srcId="{C0C2D231-DD3B-4B88-8DFF-E3CECB9C7BDD}" destId="{DC44D825-27AF-46C4-B8F3-36F5897B543C}" srcOrd="0" destOrd="0" parTransId="{637BC9C8-5DB6-4FE6-ABF5-0D778FA5B7A6}" sibTransId="{3A220621-FEDF-4B81-923C-BD6B5BD2D4DE}"/>
    <dgm:cxn modelId="{F68135A5-C521-440D-8F68-C567D6DA7838}" type="presOf" srcId="{2E3388CD-E4D6-4AA7-B2F0-3948862FCD45}" destId="{FC57F272-26B2-4A41-9C6A-92DE5E8B3E15}" srcOrd="0" destOrd="0" presId="urn:microsoft.com/office/officeart/2018/2/layout/IconVerticalSolidList"/>
    <dgm:cxn modelId="{CF6285B1-72FE-448A-9296-10A8FECC5B76}" srcId="{C0C2D231-DD3B-4B88-8DFF-E3CECB9C7BDD}" destId="{2E3388CD-E4D6-4AA7-B2F0-3948862FCD45}" srcOrd="2" destOrd="0" parTransId="{97B59B95-F246-4994-A9E9-4EB884F7DE94}" sibTransId="{2B5AA65A-4329-4B69-B4CA-3D5400D5DF2A}"/>
    <dgm:cxn modelId="{F41B6FB6-A95C-41FE-9AA4-B92B9BC8095B}" type="presOf" srcId="{DC44D825-27AF-46C4-B8F3-36F5897B543C}" destId="{90AD9319-621E-4049-AF25-B71646E90BF3}" srcOrd="0" destOrd="0" presId="urn:microsoft.com/office/officeart/2018/2/layout/IconVerticalSolidList"/>
    <dgm:cxn modelId="{5AAB03C1-88E9-43DB-92D5-08ADB0EF9DB2}" srcId="{C0C2D231-DD3B-4B88-8DFF-E3CECB9C7BDD}" destId="{BEF222BA-BC0D-4A6D-9C18-72ACB6DA00FA}" srcOrd="4" destOrd="0" parTransId="{52C45BFE-6AF6-445E-8223-A7A40A4374E4}" sibTransId="{E5D9D670-1627-480C-8B1B-F995CB72E13A}"/>
    <dgm:cxn modelId="{624976CF-1C93-48B1-9686-0B0CBDB10CC3}" srcId="{C0C2D231-DD3B-4B88-8DFF-E3CECB9C7BDD}" destId="{D092CCD0-C31A-411F-B7AB-588013539C69}" srcOrd="1" destOrd="0" parTransId="{0C5B7295-2757-41B0-8DD9-4260CEF08482}" sibTransId="{5C877CB9-1B6F-4848-B23B-AAA881D1A588}"/>
    <dgm:cxn modelId="{D8311DE1-394E-43F0-84E9-32B72919B0E7}" type="presOf" srcId="{C0C2D231-DD3B-4B88-8DFF-E3CECB9C7BDD}" destId="{6D19BB6E-98F0-43D7-B70F-AC827D9A3846}" srcOrd="0" destOrd="0" presId="urn:microsoft.com/office/officeart/2018/2/layout/IconVerticalSolidList"/>
    <dgm:cxn modelId="{B7C762EF-174E-4CAA-94E0-4C5F3E3192AF}" type="presOf" srcId="{BEF222BA-BC0D-4A6D-9C18-72ACB6DA00FA}" destId="{E8D1B198-62A4-46AF-8CBB-8E3BB9C2F445}" srcOrd="0" destOrd="0" presId="urn:microsoft.com/office/officeart/2018/2/layout/IconVerticalSolidList"/>
    <dgm:cxn modelId="{25DF38FA-C7FD-4D67-BE9E-ED32393E6E08}" type="presOf" srcId="{73DAD7EE-7D61-4383-8561-D4951BF36AF1}" destId="{D83C226E-2527-4F83-8883-C902AB19502A}" srcOrd="0" destOrd="0" presId="urn:microsoft.com/office/officeart/2018/2/layout/IconVerticalSolidList"/>
    <dgm:cxn modelId="{ED57CC90-DA29-4C23-909C-31534614110F}" type="presParOf" srcId="{6D19BB6E-98F0-43D7-B70F-AC827D9A3846}" destId="{CEF566ED-2E57-480D-822D-1DB92CC8E3B9}" srcOrd="0" destOrd="0" presId="urn:microsoft.com/office/officeart/2018/2/layout/IconVerticalSolidList"/>
    <dgm:cxn modelId="{BB935F56-FA1C-4600-8C9E-7786A3AA7089}" type="presParOf" srcId="{CEF566ED-2E57-480D-822D-1DB92CC8E3B9}" destId="{38A71092-8FBC-4512-B79F-34FA316E07B2}" srcOrd="0" destOrd="0" presId="urn:microsoft.com/office/officeart/2018/2/layout/IconVerticalSolidList"/>
    <dgm:cxn modelId="{78F27F7B-549D-4E3E-9BDE-2605B71F4643}" type="presParOf" srcId="{CEF566ED-2E57-480D-822D-1DB92CC8E3B9}" destId="{2A11FE6B-9101-47F3-9D30-854AB602BA2A}" srcOrd="1" destOrd="0" presId="urn:microsoft.com/office/officeart/2018/2/layout/IconVerticalSolidList"/>
    <dgm:cxn modelId="{0AA01AB8-7606-41E8-BA70-13F5A0459FB3}" type="presParOf" srcId="{CEF566ED-2E57-480D-822D-1DB92CC8E3B9}" destId="{9A12F8E4-91AD-4888-8BE4-B0E7B7C08B11}" srcOrd="2" destOrd="0" presId="urn:microsoft.com/office/officeart/2018/2/layout/IconVerticalSolidList"/>
    <dgm:cxn modelId="{34620665-023A-430A-9415-82129DC64A48}" type="presParOf" srcId="{CEF566ED-2E57-480D-822D-1DB92CC8E3B9}" destId="{90AD9319-621E-4049-AF25-B71646E90BF3}" srcOrd="3" destOrd="0" presId="urn:microsoft.com/office/officeart/2018/2/layout/IconVerticalSolidList"/>
    <dgm:cxn modelId="{E21C4128-4824-4C12-A020-0BB9C9EC57C4}" type="presParOf" srcId="{6D19BB6E-98F0-43D7-B70F-AC827D9A3846}" destId="{D414DE5F-0317-4137-8DDD-F7878AA31C97}" srcOrd="1" destOrd="0" presId="urn:microsoft.com/office/officeart/2018/2/layout/IconVerticalSolidList"/>
    <dgm:cxn modelId="{C814FB74-FCFC-4BE9-A593-A278BD5019D5}" type="presParOf" srcId="{6D19BB6E-98F0-43D7-B70F-AC827D9A3846}" destId="{4E374B22-EDDC-44AF-8D37-449FD7E8F4C9}" srcOrd="2" destOrd="0" presId="urn:microsoft.com/office/officeart/2018/2/layout/IconVerticalSolidList"/>
    <dgm:cxn modelId="{75479634-4DF4-4A99-AAD6-613197EFB0E4}" type="presParOf" srcId="{4E374B22-EDDC-44AF-8D37-449FD7E8F4C9}" destId="{15FA02CF-CE15-420B-B505-2EA76819D234}" srcOrd="0" destOrd="0" presId="urn:microsoft.com/office/officeart/2018/2/layout/IconVerticalSolidList"/>
    <dgm:cxn modelId="{EEC5D2F2-1EA0-4138-BD84-3FCD53CA5CDA}" type="presParOf" srcId="{4E374B22-EDDC-44AF-8D37-449FD7E8F4C9}" destId="{45C492A1-5AA4-4DB3-849E-C59B84B2752D}" srcOrd="1" destOrd="0" presId="urn:microsoft.com/office/officeart/2018/2/layout/IconVerticalSolidList"/>
    <dgm:cxn modelId="{BC2D5411-EDBE-41CB-B426-DD585072B11C}" type="presParOf" srcId="{4E374B22-EDDC-44AF-8D37-449FD7E8F4C9}" destId="{F4808146-CB5A-42E5-B8A5-D5E9FFD37706}" srcOrd="2" destOrd="0" presId="urn:microsoft.com/office/officeart/2018/2/layout/IconVerticalSolidList"/>
    <dgm:cxn modelId="{38CCBC75-4FE9-4D6F-9014-A05CDF9C9F6C}" type="presParOf" srcId="{4E374B22-EDDC-44AF-8D37-449FD7E8F4C9}" destId="{F77E2D01-A346-473E-AB10-26EB2BEB8244}" srcOrd="3" destOrd="0" presId="urn:microsoft.com/office/officeart/2018/2/layout/IconVerticalSolidList"/>
    <dgm:cxn modelId="{C56DBE20-5FAE-4123-9F9F-D95BB6646A40}" type="presParOf" srcId="{6D19BB6E-98F0-43D7-B70F-AC827D9A3846}" destId="{320E93BF-CBD3-461B-95F6-68EF9C62F9D2}" srcOrd="3" destOrd="0" presId="urn:microsoft.com/office/officeart/2018/2/layout/IconVerticalSolidList"/>
    <dgm:cxn modelId="{68C0B0BA-B1EC-460F-B50E-89EBF0DFCE1E}" type="presParOf" srcId="{6D19BB6E-98F0-43D7-B70F-AC827D9A3846}" destId="{AB072913-2077-4FF9-A165-EF0BFE641226}" srcOrd="4" destOrd="0" presId="urn:microsoft.com/office/officeart/2018/2/layout/IconVerticalSolidList"/>
    <dgm:cxn modelId="{3F79FA2F-2C64-4798-80A2-0258F9621509}" type="presParOf" srcId="{AB072913-2077-4FF9-A165-EF0BFE641226}" destId="{762F7FAC-9B4A-4512-9AD2-AC01F6B55A24}" srcOrd="0" destOrd="0" presId="urn:microsoft.com/office/officeart/2018/2/layout/IconVerticalSolidList"/>
    <dgm:cxn modelId="{AF8A5F56-23B5-485B-9C16-756E97BA64AF}" type="presParOf" srcId="{AB072913-2077-4FF9-A165-EF0BFE641226}" destId="{511C0A42-CB75-4A55-A261-A79E5A18959E}" srcOrd="1" destOrd="0" presId="urn:microsoft.com/office/officeart/2018/2/layout/IconVerticalSolidList"/>
    <dgm:cxn modelId="{B8B276AF-C3D5-4E6A-AE51-6B7A716F357B}" type="presParOf" srcId="{AB072913-2077-4FF9-A165-EF0BFE641226}" destId="{4863BC60-EE33-4DD9-9C24-E2648064E398}" srcOrd="2" destOrd="0" presId="urn:microsoft.com/office/officeart/2018/2/layout/IconVerticalSolidList"/>
    <dgm:cxn modelId="{17CDD643-40D0-40F9-93F3-9F8C42F1E5A9}" type="presParOf" srcId="{AB072913-2077-4FF9-A165-EF0BFE641226}" destId="{FC57F272-26B2-4A41-9C6A-92DE5E8B3E15}" srcOrd="3" destOrd="0" presId="urn:microsoft.com/office/officeart/2018/2/layout/IconVerticalSolidList"/>
    <dgm:cxn modelId="{D8062425-AB63-4DC2-8949-F67F566ECCDE}" type="presParOf" srcId="{6D19BB6E-98F0-43D7-B70F-AC827D9A3846}" destId="{974504B6-339F-481D-904B-2E84A68FECBC}" srcOrd="5" destOrd="0" presId="urn:microsoft.com/office/officeart/2018/2/layout/IconVerticalSolidList"/>
    <dgm:cxn modelId="{C766B4BB-A98F-4159-BDB4-F787E61BBBB7}" type="presParOf" srcId="{6D19BB6E-98F0-43D7-B70F-AC827D9A3846}" destId="{861C71E5-5AC6-465B-9842-D855C77A94FC}" srcOrd="6" destOrd="0" presId="urn:microsoft.com/office/officeart/2018/2/layout/IconVerticalSolidList"/>
    <dgm:cxn modelId="{BDED03F7-988B-4939-8092-D3425F58129A}" type="presParOf" srcId="{861C71E5-5AC6-465B-9842-D855C77A94FC}" destId="{6AB98D3A-1503-44FE-984F-493DE2280D61}" srcOrd="0" destOrd="0" presId="urn:microsoft.com/office/officeart/2018/2/layout/IconVerticalSolidList"/>
    <dgm:cxn modelId="{205BC625-8E80-46DC-BCC8-ECFDE10E9F18}" type="presParOf" srcId="{861C71E5-5AC6-465B-9842-D855C77A94FC}" destId="{2247321D-7FC6-412B-8B13-AFB4D1CAF768}" srcOrd="1" destOrd="0" presId="urn:microsoft.com/office/officeart/2018/2/layout/IconVerticalSolidList"/>
    <dgm:cxn modelId="{659A37EB-0A15-4615-A420-307F59081544}" type="presParOf" srcId="{861C71E5-5AC6-465B-9842-D855C77A94FC}" destId="{A96F5A96-B701-46BF-8414-4DFC8BE8DE93}" srcOrd="2" destOrd="0" presId="urn:microsoft.com/office/officeart/2018/2/layout/IconVerticalSolidList"/>
    <dgm:cxn modelId="{4E2B1A28-3FFA-45BE-884C-83FD857566C7}" type="presParOf" srcId="{861C71E5-5AC6-465B-9842-D855C77A94FC}" destId="{D83C226E-2527-4F83-8883-C902AB19502A}" srcOrd="3" destOrd="0" presId="urn:microsoft.com/office/officeart/2018/2/layout/IconVerticalSolidList"/>
    <dgm:cxn modelId="{FA1C757B-0AE6-4EFB-9D6E-A112BE8369C4}" type="presParOf" srcId="{6D19BB6E-98F0-43D7-B70F-AC827D9A3846}" destId="{772A03D9-7877-4F11-B218-F6DF43ED4147}" srcOrd="7" destOrd="0" presId="urn:microsoft.com/office/officeart/2018/2/layout/IconVerticalSolidList"/>
    <dgm:cxn modelId="{70F78BD7-8DF3-411B-BB2F-9703622539D1}" type="presParOf" srcId="{6D19BB6E-98F0-43D7-B70F-AC827D9A3846}" destId="{267F4F50-415A-46DF-85EE-408C5908A510}" srcOrd="8" destOrd="0" presId="urn:microsoft.com/office/officeart/2018/2/layout/IconVerticalSolidList"/>
    <dgm:cxn modelId="{93D2F2DD-9A99-4783-891D-8896927C394F}" type="presParOf" srcId="{267F4F50-415A-46DF-85EE-408C5908A510}" destId="{5C680DDF-7428-448E-9152-68B5D62C0F86}" srcOrd="0" destOrd="0" presId="urn:microsoft.com/office/officeart/2018/2/layout/IconVerticalSolidList"/>
    <dgm:cxn modelId="{9787341E-8FCA-47A0-923D-967912A0DD09}" type="presParOf" srcId="{267F4F50-415A-46DF-85EE-408C5908A510}" destId="{8EACFB30-D802-43A9-8BDC-ABC921C95782}" srcOrd="1" destOrd="0" presId="urn:microsoft.com/office/officeart/2018/2/layout/IconVerticalSolidList"/>
    <dgm:cxn modelId="{4F1DAAC1-9EAC-405D-BFA4-45127FD5BEC2}" type="presParOf" srcId="{267F4F50-415A-46DF-85EE-408C5908A510}" destId="{2B224E38-707E-4E84-97C6-30F6A1608DEA}" srcOrd="2" destOrd="0" presId="urn:microsoft.com/office/officeart/2018/2/layout/IconVerticalSolidList"/>
    <dgm:cxn modelId="{D7A22C2A-E16C-4F55-8D83-D7A58FF50BD4}" type="presParOf" srcId="{267F4F50-415A-46DF-85EE-408C5908A510}" destId="{E8D1B198-62A4-46AF-8CBB-8E3BB9C2F4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CA3B76-2AC3-41C2-8D62-AF5857FDDE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A619549-CBA8-4C64-B437-34545B4E4EDF}">
      <dgm:prSet/>
      <dgm:spPr/>
      <dgm:t>
        <a:bodyPr/>
        <a:lstStyle/>
        <a:p>
          <a:r>
            <a:rPr lang="en-US" dirty="0"/>
            <a:t>Linear and sequential process with fixed stages</a:t>
          </a:r>
        </a:p>
        <a:p>
          <a:r>
            <a:rPr lang="en-US" dirty="0"/>
            <a:t>(e.g., Requirements -&gt; Design -&gt; Implementation -&gt; Testing -&gt; Deployment).</a:t>
          </a:r>
        </a:p>
      </dgm:t>
    </dgm:pt>
    <dgm:pt modelId="{A37DF57C-0793-43FE-96CE-48D939123F10}" type="parTrans" cxnId="{89E5B0E4-80BE-4AFB-991D-2FC1EF960F5A}">
      <dgm:prSet/>
      <dgm:spPr/>
      <dgm:t>
        <a:bodyPr/>
        <a:lstStyle/>
        <a:p>
          <a:endParaRPr lang="en-US"/>
        </a:p>
      </dgm:t>
    </dgm:pt>
    <dgm:pt modelId="{56143A76-FA6A-4ADF-807D-AF9A3DEAC499}" type="sibTrans" cxnId="{89E5B0E4-80BE-4AFB-991D-2FC1EF960F5A}">
      <dgm:prSet/>
      <dgm:spPr/>
      <dgm:t>
        <a:bodyPr/>
        <a:lstStyle/>
        <a:p>
          <a:endParaRPr lang="en-US"/>
        </a:p>
      </dgm:t>
    </dgm:pt>
    <dgm:pt modelId="{63171CBB-DE29-48D0-AE97-801A5046F28D}">
      <dgm:prSet/>
      <dgm:spPr/>
      <dgm:t>
        <a:bodyPr/>
        <a:lstStyle/>
        <a:p>
          <a:r>
            <a:rPr lang="en-US" dirty="0"/>
            <a:t>Changes during development are difficult to incorporate.</a:t>
          </a:r>
        </a:p>
      </dgm:t>
    </dgm:pt>
    <dgm:pt modelId="{A3D804E9-655F-45FD-8385-11310B392EE9}" type="parTrans" cxnId="{E27ED623-7C9A-4B3E-B8B1-5B28EE415C08}">
      <dgm:prSet/>
      <dgm:spPr/>
      <dgm:t>
        <a:bodyPr/>
        <a:lstStyle/>
        <a:p>
          <a:endParaRPr lang="en-US"/>
        </a:p>
      </dgm:t>
    </dgm:pt>
    <dgm:pt modelId="{41212D06-11D7-4D08-86DF-246208C79FD6}" type="sibTrans" cxnId="{E27ED623-7C9A-4B3E-B8B1-5B28EE415C08}">
      <dgm:prSet/>
      <dgm:spPr/>
      <dgm:t>
        <a:bodyPr/>
        <a:lstStyle/>
        <a:p>
          <a:endParaRPr lang="en-US"/>
        </a:p>
      </dgm:t>
    </dgm:pt>
    <dgm:pt modelId="{F855454E-0108-4C76-B7A0-CE677B03AF7C}">
      <dgm:prSet/>
      <dgm:spPr/>
      <dgm:t>
        <a:bodyPr/>
        <a:lstStyle/>
        <a:p>
          <a:r>
            <a:rPr lang="en-US"/>
            <a:t>Works best for projects with well-defined and unchanging requirements.</a:t>
          </a:r>
        </a:p>
      </dgm:t>
    </dgm:pt>
    <dgm:pt modelId="{F2A40702-A40E-43FA-BFF3-8A2188CFA3FA}" type="parTrans" cxnId="{C2BCD63B-13E6-4AD1-888E-A57E216A1DEC}">
      <dgm:prSet/>
      <dgm:spPr/>
      <dgm:t>
        <a:bodyPr/>
        <a:lstStyle/>
        <a:p>
          <a:endParaRPr lang="en-US"/>
        </a:p>
      </dgm:t>
    </dgm:pt>
    <dgm:pt modelId="{C9D5A18D-486C-4439-A532-5F036735E664}" type="sibTrans" cxnId="{C2BCD63B-13E6-4AD1-888E-A57E216A1DEC}">
      <dgm:prSet/>
      <dgm:spPr/>
      <dgm:t>
        <a:bodyPr/>
        <a:lstStyle/>
        <a:p>
          <a:endParaRPr lang="en-US"/>
        </a:p>
      </dgm:t>
    </dgm:pt>
    <dgm:pt modelId="{A2926938-7F57-4010-AFFD-78C374FD9C2D}" type="pres">
      <dgm:prSet presAssocID="{E3CA3B76-2AC3-41C2-8D62-AF5857FDDEA1}" presName="root" presStyleCnt="0">
        <dgm:presLayoutVars>
          <dgm:dir/>
          <dgm:resizeHandles val="exact"/>
        </dgm:presLayoutVars>
      </dgm:prSet>
      <dgm:spPr/>
    </dgm:pt>
    <dgm:pt modelId="{372B5E73-585B-4B0F-A4B7-B9EAADDF1FD4}" type="pres">
      <dgm:prSet presAssocID="{DA619549-CBA8-4C64-B437-34545B4E4EDF}" presName="compNode" presStyleCnt="0"/>
      <dgm:spPr/>
    </dgm:pt>
    <dgm:pt modelId="{C1DAD0D9-7FEC-4C01-A06E-B8E3A4F7CF12}" type="pres">
      <dgm:prSet presAssocID="{DA619549-CBA8-4C64-B437-34545B4E4EDF}" presName="bgRect" presStyleLbl="bgShp" presStyleIdx="0" presStyleCnt="3"/>
      <dgm:spPr/>
    </dgm:pt>
    <dgm:pt modelId="{B906D5E9-658B-49C5-A347-343BA0373FA8}" type="pres">
      <dgm:prSet presAssocID="{DA619549-CBA8-4C64-B437-34545B4E4E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DB45DBF-F584-4DDA-847A-68ACCAEEDD52}" type="pres">
      <dgm:prSet presAssocID="{DA619549-CBA8-4C64-B437-34545B4E4EDF}" presName="spaceRect" presStyleCnt="0"/>
      <dgm:spPr/>
    </dgm:pt>
    <dgm:pt modelId="{60BD301A-CE31-4206-92F3-C821C6BFE4AC}" type="pres">
      <dgm:prSet presAssocID="{DA619549-CBA8-4C64-B437-34545B4E4EDF}" presName="parTx" presStyleLbl="revTx" presStyleIdx="0" presStyleCnt="3">
        <dgm:presLayoutVars>
          <dgm:chMax val="0"/>
          <dgm:chPref val="0"/>
        </dgm:presLayoutVars>
      </dgm:prSet>
      <dgm:spPr/>
    </dgm:pt>
    <dgm:pt modelId="{1AFC543A-5A1B-4492-9FC5-786E9E5E196F}" type="pres">
      <dgm:prSet presAssocID="{56143A76-FA6A-4ADF-807D-AF9A3DEAC499}" presName="sibTrans" presStyleCnt="0"/>
      <dgm:spPr/>
    </dgm:pt>
    <dgm:pt modelId="{96B38B1B-3D7F-4D38-8D15-D4D6E8DD4FA5}" type="pres">
      <dgm:prSet presAssocID="{63171CBB-DE29-48D0-AE97-801A5046F28D}" presName="compNode" presStyleCnt="0"/>
      <dgm:spPr/>
    </dgm:pt>
    <dgm:pt modelId="{40C17A16-120D-417C-AEB0-1A40C97BCD7F}" type="pres">
      <dgm:prSet presAssocID="{63171CBB-DE29-48D0-AE97-801A5046F28D}" presName="bgRect" presStyleLbl="bgShp" presStyleIdx="1" presStyleCnt="3"/>
      <dgm:spPr/>
    </dgm:pt>
    <dgm:pt modelId="{055C7C09-FA82-45C3-A7D4-C04438274CA8}" type="pres">
      <dgm:prSet presAssocID="{63171CBB-DE29-48D0-AE97-801A5046F2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BC91400-D8AD-434D-A5FF-6768676CED71}" type="pres">
      <dgm:prSet presAssocID="{63171CBB-DE29-48D0-AE97-801A5046F28D}" presName="spaceRect" presStyleCnt="0"/>
      <dgm:spPr/>
    </dgm:pt>
    <dgm:pt modelId="{F1601079-A591-4AC7-AF6B-7A49C34B1FCB}" type="pres">
      <dgm:prSet presAssocID="{63171CBB-DE29-48D0-AE97-801A5046F28D}" presName="parTx" presStyleLbl="revTx" presStyleIdx="1" presStyleCnt="3">
        <dgm:presLayoutVars>
          <dgm:chMax val="0"/>
          <dgm:chPref val="0"/>
        </dgm:presLayoutVars>
      </dgm:prSet>
      <dgm:spPr/>
    </dgm:pt>
    <dgm:pt modelId="{9B406F66-A83F-4AC1-BD03-A04BD5828542}" type="pres">
      <dgm:prSet presAssocID="{41212D06-11D7-4D08-86DF-246208C79FD6}" presName="sibTrans" presStyleCnt="0"/>
      <dgm:spPr/>
    </dgm:pt>
    <dgm:pt modelId="{5CE345F4-FBC3-4779-AFA7-500EE7ACBC86}" type="pres">
      <dgm:prSet presAssocID="{F855454E-0108-4C76-B7A0-CE677B03AF7C}" presName="compNode" presStyleCnt="0"/>
      <dgm:spPr/>
    </dgm:pt>
    <dgm:pt modelId="{C6E7A08C-09E3-456B-B2D1-3726D379B5D7}" type="pres">
      <dgm:prSet presAssocID="{F855454E-0108-4C76-B7A0-CE677B03AF7C}" presName="bgRect" presStyleLbl="bgShp" presStyleIdx="2" presStyleCnt="3" custLinFactNeighborX="264"/>
      <dgm:spPr/>
    </dgm:pt>
    <dgm:pt modelId="{F28067E9-DA72-456B-BF76-66A0EAE5E537}" type="pres">
      <dgm:prSet presAssocID="{F855454E-0108-4C76-B7A0-CE677B03AF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3ED742DA-60C9-40F3-A051-4096D3D516B2}" type="pres">
      <dgm:prSet presAssocID="{F855454E-0108-4C76-B7A0-CE677B03AF7C}" presName="spaceRect" presStyleCnt="0"/>
      <dgm:spPr/>
    </dgm:pt>
    <dgm:pt modelId="{70D0B0B2-F75A-423B-9611-69CEC2C96B02}" type="pres">
      <dgm:prSet presAssocID="{F855454E-0108-4C76-B7A0-CE677B03AF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D46B17-7F4D-4ECB-92D5-5D71C9FF51B1}" type="presOf" srcId="{DA619549-CBA8-4C64-B437-34545B4E4EDF}" destId="{60BD301A-CE31-4206-92F3-C821C6BFE4AC}" srcOrd="0" destOrd="0" presId="urn:microsoft.com/office/officeart/2018/2/layout/IconVerticalSolidList"/>
    <dgm:cxn modelId="{E27ED623-7C9A-4B3E-B8B1-5B28EE415C08}" srcId="{E3CA3B76-2AC3-41C2-8D62-AF5857FDDEA1}" destId="{63171CBB-DE29-48D0-AE97-801A5046F28D}" srcOrd="1" destOrd="0" parTransId="{A3D804E9-655F-45FD-8385-11310B392EE9}" sibTransId="{41212D06-11D7-4D08-86DF-246208C79FD6}"/>
    <dgm:cxn modelId="{C2BCD63B-13E6-4AD1-888E-A57E216A1DEC}" srcId="{E3CA3B76-2AC3-41C2-8D62-AF5857FDDEA1}" destId="{F855454E-0108-4C76-B7A0-CE677B03AF7C}" srcOrd="2" destOrd="0" parTransId="{F2A40702-A40E-43FA-BFF3-8A2188CFA3FA}" sibTransId="{C9D5A18D-486C-4439-A532-5F036735E664}"/>
    <dgm:cxn modelId="{5D19EF56-2733-414D-B2BF-603199B74A21}" type="presOf" srcId="{63171CBB-DE29-48D0-AE97-801A5046F28D}" destId="{F1601079-A591-4AC7-AF6B-7A49C34B1FCB}" srcOrd="0" destOrd="0" presId="urn:microsoft.com/office/officeart/2018/2/layout/IconVerticalSolidList"/>
    <dgm:cxn modelId="{0DB977AD-A386-4F22-8CB4-33A2EEFB0B20}" type="presOf" srcId="{F855454E-0108-4C76-B7A0-CE677B03AF7C}" destId="{70D0B0B2-F75A-423B-9611-69CEC2C96B02}" srcOrd="0" destOrd="0" presId="urn:microsoft.com/office/officeart/2018/2/layout/IconVerticalSolidList"/>
    <dgm:cxn modelId="{3288EDCB-1599-414D-A0BC-23D0F8579B58}" type="presOf" srcId="{E3CA3B76-2AC3-41C2-8D62-AF5857FDDEA1}" destId="{A2926938-7F57-4010-AFFD-78C374FD9C2D}" srcOrd="0" destOrd="0" presId="urn:microsoft.com/office/officeart/2018/2/layout/IconVerticalSolidList"/>
    <dgm:cxn modelId="{89E5B0E4-80BE-4AFB-991D-2FC1EF960F5A}" srcId="{E3CA3B76-2AC3-41C2-8D62-AF5857FDDEA1}" destId="{DA619549-CBA8-4C64-B437-34545B4E4EDF}" srcOrd="0" destOrd="0" parTransId="{A37DF57C-0793-43FE-96CE-48D939123F10}" sibTransId="{56143A76-FA6A-4ADF-807D-AF9A3DEAC499}"/>
    <dgm:cxn modelId="{1809BED1-E723-4E07-9017-65073179D652}" type="presParOf" srcId="{A2926938-7F57-4010-AFFD-78C374FD9C2D}" destId="{372B5E73-585B-4B0F-A4B7-B9EAADDF1FD4}" srcOrd="0" destOrd="0" presId="urn:microsoft.com/office/officeart/2018/2/layout/IconVerticalSolidList"/>
    <dgm:cxn modelId="{E92206B1-C7D3-4BDA-BD56-B591410F4E42}" type="presParOf" srcId="{372B5E73-585B-4B0F-A4B7-B9EAADDF1FD4}" destId="{C1DAD0D9-7FEC-4C01-A06E-B8E3A4F7CF12}" srcOrd="0" destOrd="0" presId="urn:microsoft.com/office/officeart/2018/2/layout/IconVerticalSolidList"/>
    <dgm:cxn modelId="{F35726C0-F562-46C9-9536-A1FA67144AB6}" type="presParOf" srcId="{372B5E73-585B-4B0F-A4B7-B9EAADDF1FD4}" destId="{B906D5E9-658B-49C5-A347-343BA0373FA8}" srcOrd="1" destOrd="0" presId="urn:microsoft.com/office/officeart/2018/2/layout/IconVerticalSolidList"/>
    <dgm:cxn modelId="{16049F30-23B9-4DAF-9C6C-553E525AC4C2}" type="presParOf" srcId="{372B5E73-585B-4B0F-A4B7-B9EAADDF1FD4}" destId="{EDB45DBF-F584-4DDA-847A-68ACCAEEDD52}" srcOrd="2" destOrd="0" presId="urn:microsoft.com/office/officeart/2018/2/layout/IconVerticalSolidList"/>
    <dgm:cxn modelId="{B18AD525-54E9-4CDF-B076-C8E200D32E57}" type="presParOf" srcId="{372B5E73-585B-4B0F-A4B7-B9EAADDF1FD4}" destId="{60BD301A-CE31-4206-92F3-C821C6BFE4AC}" srcOrd="3" destOrd="0" presId="urn:microsoft.com/office/officeart/2018/2/layout/IconVerticalSolidList"/>
    <dgm:cxn modelId="{343D02DD-A639-4E77-8E45-16CB68289E11}" type="presParOf" srcId="{A2926938-7F57-4010-AFFD-78C374FD9C2D}" destId="{1AFC543A-5A1B-4492-9FC5-786E9E5E196F}" srcOrd="1" destOrd="0" presId="urn:microsoft.com/office/officeart/2018/2/layout/IconVerticalSolidList"/>
    <dgm:cxn modelId="{4E681DCD-C9CB-454D-9763-36825C5ECB7C}" type="presParOf" srcId="{A2926938-7F57-4010-AFFD-78C374FD9C2D}" destId="{96B38B1B-3D7F-4D38-8D15-D4D6E8DD4FA5}" srcOrd="2" destOrd="0" presId="urn:microsoft.com/office/officeart/2018/2/layout/IconVerticalSolidList"/>
    <dgm:cxn modelId="{7E9F5B8B-EDEC-4C6A-BAB0-E2C095215B48}" type="presParOf" srcId="{96B38B1B-3D7F-4D38-8D15-D4D6E8DD4FA5}" destId="{40C17A16-120D-417C-AEB0-1A40C97BCD7F}" srcOrd="0" destOrd="0" presId="urn:microsoft.com/office/officeart/2018/2/layout/IconVerticalSolidList"/>
    <dgm:cxn modelId="{35825F25-B611-4C02-B9A9-3EF17F108085}" type="presParOf" srcId="{96B38B1B-3D7F-4D38-8D15-D4D6E8DD4FA5}" destId="{055C7C09-FA82-45C3-A7D4-C04438274CA8}" srcOrd="1" destOrd="0" presId="urn:microsoft.com/office/officeart/2018/2/layout/IconVerticalSolidList"/>
    <dgm:cxn modelId="{C924ED92-B65A-4AD9-B8EF-16A0E636D70B}" type="presParOf" srcId="{96B38B1B-3D7F-4D38-8D15-D4D6E8DD4FA5}" destId="{0BC91400-D8AD-434D-A5FF-6768676CED71}" srcOrd="2" destOrd="0" presId="urn:microsoft.com/office/officeart/2018/2/layout/IconVerticalSolidList"/>
    <dgm:cxn modelId="{7819AEA2-A3C8-420B-A806-73007DB86C98}" type="presParOf" srcId="{96B38B1B-3D7F-4D38-8D15-D4D6E8DD4FA5}" destId="{F1601079-A591-4AC7-AF6B-7A49C34B1FCB}" srcOrd="3" destOrd="0" presId="urn:microsoft.com/office/officeart/2018/2/layout/IconVerticalSolidList"/>
    <dgm:cxn modelId="{B3C3B5A8-B3E8-4489-A73E-0939C605B02C}" type="presParOf" srcId="{A2926938-7F57-4010-AFFD-78C374FD9C2D}" destId="{9B406F66-A83F-4AC1-BD03-A04BD5828542}" srcOrd="3" destOrd="0" presId="urn:microsoft.com/office/officeart/2018/2/layout/IconVerticalSolidList"/>
    <dgm:cxn modelId="{082FED2C-C6C9-496A-8CEC-DABF2DEBB9D8}" type="presParOf" srcId="{A2926938-7F57-4010-AFFD-78C374FD9C2D}" destId="{5CE345F4-FBC3-4779-AFA7-500EE7ACBC86}" srcOrd="4" destOrd="0" presId="urn:microsoft.com/office/officeart/2018/2/layout/IconVerticalSolidList"/>
    <dgm:cxn modelId="{8E9F6CB3-CD65-4482-BCB4-0344F151AA6D}" type="presParOf" srcId="{5CE345F4-FBC3-4779-AFA7-500EE7ACBC86}" destId="{C6E7A08C-09E3-456B-B2D1-3726D379B5D7}" srcOrd="0" destOrd="0" presId="urn:microsoft.com/office/officeart/2018/2/layout/IconVerticalSolidList"/>
    <dgm:cxn modelId="{884EA009-87D6-4D81-B4EB-0BBE19578CAF}" type="presParOf" srcId="{5CE345F4-FBC3-4779-AFA7-500EE7ACBC86}" destId="{F28067E9-DA72-456B-BF76-66A0EAE5E537}" srcOrd="1" destOrd="0" presId="urn:microsoft.com/office/officeart/2018/2/layout/IconVerticalSolidList"/>
    <dgm:cxn modelId="{172F6C0D-46A6-4823-8D3D-EE83340DC2EA}" type="presParOf" srcId="{5CE345F4-FBC3-4779-AFA7-500EE7ACBC86}" destId="{3ED742DA-60C9-40F3-A051-4096D3D516B2}" srcOrd="2" destOrd="0" presId="urn:microsoft.com/office/officeart/2018/2/layout/IconVerticalSolidList"/>
    <dgm:cxn modelId="{4D1D4E1C-DD34-4884-9BAC-78F9A81F3E0C}" type="presParOf" srcId="{5CE345F4-FBC3-4779-AFA7-500EE7ACBC86}" destId="{70D0B0B2-F75A-423B-9611-69CEC2C96B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2E5EB7-FF7A-4DDF-8E63-7BCF66FEFE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9D2589-F26A-4E6B-A49E-E60F493B4726}">
      <dgm:prSet custT="1"/>
      <dgm:spPr/>
      <dgm:t>
        <a:bodyPr/>
        <a:lstStyle/>
        <a:p>
          <a:r>
            <a:rPr lang="en-US" sz="2000" b="1" dirty="0"/>
            <a:t>Waterfall:</a:t>
          </a:r>
        </a:p>
        <a:p>
          <a:r>
            <a:rPr lang="en-US" sz="1600" dirty="0"/>
            <a:t>Best for projects with fixed scope, limited stakeholder involvement, and regulatory constraints (e.g., government or compliance-heavy industries).</a:t>
          </a:r>
        </a:p>
      </dgm:t>
    </dgm:pt>
    <dgm:pt modelId="{FC20B0B9-3DDB-42C7-92BE-C6CC34A64126}" type="parTrans" cxnId="{6B1EF932-A55A-49C8-B867-B45ABD67A406}">
      <dgm:prSet/>
      <dgm:spPr/>
      <dgm:t>
        <a:bodyPr/>
        <a:lstStyle/>
        <a:p>
          <a:endParaRPr lang="en-US"/>
        </a:p>
      </dgm:t>
    </dgm:pt>
    <dgm:pt modelId="{5BEA8729-D4CB-4283-86E3-4A2D5D89C638}" type="sibTrans" cxnId="{6B1EF932-A55A-49C8-B867-B45ABD67A406}">
      <dgm:prSet/>
      <dgm:spPr/>
      <dgm:t>
        <a:bodyPr/>
        <a:lstStyle/>
        <a:p>
          <a:endParaRPr lang="en-US"/>
        </a:p>
      </dgm:t>
    </dgm:pt>
    <dgm:pt modelId="{916B925B-4C03-454F-8A62-2B2F425AC5DA}">
      <dgm:prSet custT="1"/>
      <dgm:spPr/>
      <dgm:t>
        <a:bodyPr/>
        <a:lstStyle/>
        <a:p>
          <a:r>
            <a:rPr lang="en-US" sz="2000" b="1" dirty="0"/>
            <a:t>Agile: </a:t>
          </a:r>
        </a:p>
        <a:p>
          <a:r>
            <a:rPr lang="en-US" sz="1600" dirty="0"/>
            <a:t>Ideal for dynamic projects with evolving requirements, close stakeholder collaboration, and a focus on continuous delivery.</a:t>
          </a:r>
        </a:p>
      </dgm:t>
    </dgm:pt>
    <dgm:pt modelId="{A7F009D4-286F-49BE-9078-1E03CB4D5A2F}" type="parTrans" cxnId="{EA6BA9D2-22E5-4072-B72E-AA37120519CD}">
      <dgm:prSet/>
      <dgm:spPr/>
      <dgm:t>
        <a:bodyPr/>
        <a:lstStyle/>
        <a:p>
          <a:endParaRPr lang="en-US"/>
        </a:p>
      </dgm:t>
    </dgm:pt>
    <dgm:pt modelId="{F04DB6CD-FF2C-410D-9F7E-E18B4829E453}" type="sibTrans" cxnId="{EA6BA9D2-22E5-4072-B72E-AA37120519CD}">
      <dgm:prSet/>
      <dgm:spPr/>
      <dgm:t>
        <a:bodyPr/>
        <a:lstStyle/>
        <a:p>
          <a:endParaRPr lang="en-US"/>
        </a:p>
      </dgm:t>
    </dgm:pt>
    <dgm:pt modelId="{C68A8573-1F3E-402E-8EB3-692D238E38EC}" type="pres">
      <dgm:prSet presAssocID="{432E5EB7-FF7A-4DDF-8E63-7BCF66FEFE61}" presName="root" presStyleCnt="0">
        <dgm:presLayoutVars>
          <dgm:dir/>
          <dgm:resizeHandles val="exact"/>
        </dgm:presLayoutVars>
      </dgm:prSet>
      <dgm:spPr/>
    </dgm:pt>
    <dgm:pt modelId="{E802D691-FD61-4BA3-86C6-4B473FF77B80}" type="pres">
      <dgm:prSet presAssocID="{C49D2589-F26A-4E6B-A49E-E60F493B4726}" presName="compNode" presStyleCnt="0"/>
      <dgm:spPr/>
    </dgm:pt>
    <dgm:pt modelId="{8F86C0EA-00CE-4EBC-9E46-AFAC6DDA49F6}" type="pres">
      <dgm:prSet presAssocID="{C49D2589-F26A-4E6B-A49E-E60F493B4726}" presName="bgRect" presStyleLbl="bgShp" presStyleIdx="0" presStyleCnt="2"/>
      <dgm:spPr/>
    </dgm:pt>
    <dgm:pt modelId="{B060E4BD-EB48-4B91-BCD4-231436CB38E3}" type="pres">
      <dgm:prSet presAssocID="{C49D2589-F26A-4E6B-A49E-E60F493B472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04696DFE-19B3-44DC-A6BF-8A4637FA622F}" type="pres">
      <dgm:prSet presAssocID="{C49D2589-F26A-4E6B-A49E-E60F493B4726}" presName="spaceRect" presStyleCnt="0"/>
      <dgm:spPr/>
    </dgm:pt>
    <dgm:pt modelId="{C511C9D1-3832-4BC3-8529-A51051362FDC}" type="pres">
      <dgm:prSet presAssocID="{C49D2589-F26A-4E6B-A49E-E60F493B4726}" presName="parTx" presStyleLbl="revTx" presStyleIdx="0" presStyleCnt="2">
        <dgm:presLayoutVars>
          <dgm:chMax val="0"/>
          <dgm:chPref val="0"/>
        </dgm:presLayoutVars>
      </dgm:prSet>
      <dgm:spPr/>
    </dgm:pt>
    <dgm:pt modelId="{5883F40D-86EC-4CBC-A4E8-13FDD8F3A707}" type="pres">
      <dgm:prSet presAssocID="{5BEA8729-D4CB-4283-86E3-4A2D5D89C638}" presName="sibTrans" presStyleCnt="0"/>
      <dgm:spPr/>
    </dgm:pt>
    <dgm:pt modelId="{07EABE79-8E8B-4A25-968A-C93C7DB01354}" type="pres">
      <dgm:prSet presAssocID="{916B925B-4C03-454F-8A62-2B2F425AC5DA}" presName="compNode" presStyleCnt="0"/>
      <dgm:spPr/>
    </dgm:pt>
    <dgm:pt modelId="{89828CA0-97FA-4C7B-89CC-3703335FCFA8}" type="pres">
      <dgm:prSet presAssocID="{916B925B-4C03-454F-8A62-2B2F425AC5DA}" presName="bgRect" presStyleLbl="bgShp" presStyleIdx="1" presStyleCnt="2"/>
      <dgm:spPr/>
    </dgm:pt>
    <dgm:pt modelId="{5C245142-CA6E-478E-AA17-AD5FB24342BC}" type="pres">
      <dgm:prSet presAssocID="{916B925B-4C03-454F-8A62-2B2F425AC5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686AEB7-1747-49E3-8677-BDFB50CE7535}" type="pres">
      <dgm:prSet presAssocID="{916B925B-4C03-454F-8A62-2B2F425AC5DA}" presName="spaceRect" presStyleCnt="0"/>
      <dgm:spPr/>
    </dgm:pt>
    <dgm:pt modelId="{62AE776D-7B40-4E0D-A47C-FA27324654AD}" type="pres">
      <dgm:prSet presAssocID="{916B925B-4C03-454F-8A62-2B2F425AC5D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7ED822F-DDAB-4502-8C75-30993D9A8B7B}" type="presOf" srcId="{916B925B-4C03-454F-8A62-2B2F425AC5DA}" destId="{62AE776D-7B40-4E0D-A47C-FA27324654AD}" srcOrd="0" destOrd="0" presId="urn:microsoft.com/office/officeart/2018/2/layout/IconVerticalSolidList"/>
    <dgm:cxn modelId="{6B1EF932-A55A-49C8-B867-B45ABD67A406}" srcId="{432E5EB7-FF7A-4DDF-8E63-7BCF66FEFE61}" destId="{C49D2589-F26A-4E6B-A49E-E60F493B4726}" srcOrd="0" destOrd="0" parTransId="{FC20B0B9-3DDB-42C7-92BE-C6CC34A64126}" sibTransId="{5BEA8729-D4CB-4283-86E3-4A2D5D89C638}"/>
    <dgm:cxn modelId="{B4454183-553C-40E2-B011-821602BDC00C}" type="presOf" srcId="{C49D2589-F26A-4E6B-A49E-E60F493B4726}" destId="{C511C9D1-3832-4BC3-8529-A51051362FDC}" srcOrd="0" destOrd="0" presId="urn:microsoft.com/office/officeart/2018/2/layout/IconVerticalSolidList"/>
    <dgm:cxn modelId="{B3BF91D1-ED41-4DE3-9CB8-F7357E8F44EC}" type="presOf" srcId="{432E5EB7-FF7A-4DDF-8E63-7BCF66FEFE61}" destId="{C68A8573-1F3E-402E-8EB3-692D238E38EC}" srcOrd="0" destOrd="0" presId="urn:microsoft.com/office/officeart/2018/2/layout/IconVerticalSolidList"/>
    <dgm:cxn modelId="{EA6BA9D2-22E5-4072-B72E-AA37120519CD}" srcId="{432E5EB7-FF7A-4DDF-8E63-7BCF66FEFE61}" destId="{916B925B-4C03-454F-8A62-2B2F425AC5DA}" srcOrd="1" destOrd="0" parTransId="{A7F009D4-286F-49BE-9078-1E03CB4D5A2F}" sibTransId="{F04DB6CD-FF2C-410D-9F7E-E18B4829E453}"/>
    <dgm:cxn modelId="{798EC7AD-95BF-4B8F-970A-535862FC6FFF}" type="presParOf" srcId="{C68A8573-1F3E-402E-8EB3-692D238E38EC}" destId="{E802D691-FD61-4BA3-86C6-4B473FF77B80}" srcOrd="0" destOrd="0" presId="urn:microsoft.com/office/officeart/2018/2/layout/IconVerticalSolidList"/>
    <dgm:cxn modelId="{DDC865FE-0C67-4BA8-B540-A6D1CFDA4639}" type="presParOf" srcId="{E802D691-FD61-4BA3-86C6-4B473FF77B80}" destId="{8F86C0EA-00CE-4EBC-9E46-AFAC6DDA49F6}" srcOrd="0" destOrd="0" presId="urn:microsoft.com/office/officeart/2018/2/layout/IconVerticalSolidList"/>
    <dgm:cxn modelId="{F5460745-5B22-4002-BFA1-9C3AC96AD6D0}" type="presParOf" srcId="{E802D691-FD61-4BA3-86C6-4B473FF77B80}" destId="{B060E4BD-EB48-4B91-BCD4-231436CB38E3}" srcOrd="1" destOrd="0" presId="urn:microsoft.com/office/officeart/2018/2/layout/IconVerticalSolidList"/>
    <dgm:cxn modelId="{A8348ECF-B3DE-425E-981A-6D6A7D261055}" type="presParOf" srcId="{E802D691-FD61-4BA3-86C6-4B473FF77B80}" destId="{04696DFE-19B3-44DC-A6BF-8A4637FA622F}" srcOrd="2" destOrd="0" presId="urn:microsoft.com/office/officeart/2018/2/layout/IconVerticalSolidList"/>
    <dgm:cxn modelId="{C16BD619-2F54-4C08-927E-4EFFBFFCB76E}" type="presParOf" srcId="{E802D691-FD61-4BA3-86C6-4B473FF77B80}" destId="{C511C9D1-3832-4BC3-8529-A51051362FDC}" srcOrd="3" destOrd="0" presId="urn:microsoft.com/office/officeart/2018/2/layout/IconVerticalSolidList"/>
    <dgm:cxn modelId="{5CB17A95-4818-42C2-9DFE-BEF28D6647DD}" type="presParOf" srcId="{C68A8573-1F3E-402E-8EB3-692D238E38EC}" destId="{5883F40D-86EC-4CBC-A4E8-13FDD8F3A707}" srcOrd="1" destOrd="0" presId="urn:microsoft.com/office/officeart/2018/2/layout/IconVerticalSolidList"/>
    <dgm:cxn modelId="{B63C089B-BF6E-43C3-9C45-9E149E0FBDE9}" type="presParOf" srcId="{C68A8573-1F3E-402E-8EB3-692D238E38EC}" destId="{07EABE79-8E8B-4A25-968A-C93C7DB01354}" srcOrd="2" destOrd="0" presId="urn:microsoft.com/office/officeart/2018/2/layout/IconVerticalSolidList"/>
    <dgm:cxn modelId="{075841F5-667B-4C3E-8C00-857F7EA9E200}" type="presParOf" srcId="{07EABE79-8E8B-4A25-968A-C93C7DB01354}" destId="{89828CA0-97FA-4C7B-89CC-3703335FCFA8}" srcOrd="0" destOrd="0" presId="urn:microsoft.com/office/officeart/2018/2/layout/IconVerticalSolidList"/>
    <dgm:cxn modelId="{7620A6CC-BE68-4B72-B76A-84E9012F85C3}" type="presParOf" srcId="{07EABE79-8E8B-4A25-968A-C93C7DB01354}" destId="{5C245142-CA6E-478E-AA17-AD5FB24342BC}" srcOrd="1" destOrd="0" presId="urn:microsoft.com/office/officeart/2018/2/layout/IconVerticalSolidList"/>
    <dgm:cxn modelId="{F18884D6-B8F6-49A8-8D43-2466179A2132}" type="presParOf" srcId="{07EABE79-8E8B-4A25-968A-C93C7DB01354}" destId="{2686AEB7-1747-49E3-8677-BDFB50CE7535}" srcOrd="2" destOrd="0" presId="urn:microsoft.com/office/officeart/2018/2/layout/IconVerticalSolidList"/>
    <dgm:cxn modelId="{9801CD21-4640-4CC6-8158-98BA9ABBD94E}" type="presParOf" srcId="{07EABE79-8E8B-4A25-968A-C93C7DB01354}" destId="{62AE776D-7B40-4E0D-A47C-FA27324654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783329-1A9E-46D4-BB5B-D0DA665F300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19A885-4201-4EA9-8B3C-392CC3E880B0}">
      <dgm:prSet/>
      <dgm:spPr/>
      <dgm:t>
        <a:bodyPr/>
        <a:lstStyle/>
        <a:p>
          <a:r>
            <a:rPr lang="en-US"/>
            <a:t>Agile promotes flexibility, collaboration, and incremental delivery, making it the better choice for SNHU Travel and similar dynamic projects.</a:t>
          </a:r>
        </a:p>
      </dgm:t>
    </dgm:pt>
    <dgm:pt modelId="{107A7521-008A-40B7-B76B-D4644FB57F51}" type="parTrans" cxnId="{51F3D1F2-F4D8-4145-8138-BBADA005D2DD}">
      <dgm:prSet/>
      <dgm:spPr/>
      <dgm:t>
        <a:bodyPr/>
        <a:lstStyle/>
        <a:p>
          <a:endParaRPr lang="en-US"/>
        </a:p>
      </dgm:t>
    </dgm:pt>
    <dgm:pt modelId="{26403C38-8186-4508-AD38-F803BCD09F89}" type="sibTrans" cxnId="{51F3D1F2-F4D8-4145-8138-BBADA005D2DD}">
      <dgm:prSet/>
      <dgm:spPr/>
      <dgm:t>
        <a:bodyPr/>
        <a:lstStyle/>
        <a:p>
          <a:endParaRPr lang="en-US"/>
        </a:p>
      </dgm:t>
    </dgm:pt>
    <dgm:pt modelId="{CA302CB4-D119-44B0-ACD3-D7B18586E1EE}">
      <dgm:prSet/>
      <dgm:spPr/>
      <dgm:t>
        <a:bodyPr/>
        <a:lstStyle/>
        <a:p>
          <a:r>
            <a:rPr lang="en-US"/>
            <a:t>Pilot results suggest adopting Agile across the organization will enhance productivity and adaptability.</a:t>
          </a:r>
        </a:p>
      </dgm:t>
    </dgm:pt>
    <dgm:pt modelId="{85D50FAB-FFDF-47CB-8BCE-B9368B2EC47A}" type="parTrans" cxnId="{C05FE320-A9BF-46C7-BAE7-93B3C3C9B7BE}">
      <dgm:prSet/>
      <dgm:spPr/>
      <dgm:t>
        <a:bodyPr/>
        <a:lstStyle/>
        <a:p>
          <a:endParaRPr lang="en-US"/>
        </a:p>
      </dgm:t>
    </dgm:pt>
    <dgm:pt modelId="{5912F8C9-A961-4A10-8D05-D98EA17034E3}" type="sibTrans" cxnId="{C05FE320-A9BF-46C7-BAE7-93B3C3C9B7BE}">
      <dgm:prSet/>
      <dgm:spPr/>
      <dgm:t>
        <a:bodyPr/>
        <a:lstStyle/>
        <a:p>
          <a:endParaRPr lang="en-US"/>
        </a:p>
      </dgm:t>
    </dgm:pt>
    <dgm:pt modelId="{BE14D192-780F-4DF6-8EE5-0C83A5FF6308}" type="pres">
      <dgm:prSet presAssocID="{F3783329-1A9E-46D4-BB5B-D0DA665F30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376141-AAED-4979-89F7-AE3126BCFAA9}" type="pres">
      <dgm:prSet presAssocID="{C119A885-4201-4EA9-8B3C-392CC3E880B0}" presName="hierRoot1" presStyleCnt="0"/>
      <dgm:spPr/>
    </dgm:pt>
    <dgm:pt modelId="{B167D23D-6742-4282-A324-4722862F89B2}" type="pres">
      <dgm:prSet presAssocID="{C119A885-4201-4EA9-8B3C-392CC3E880B0}" presName="composite" presStyleCnt="0"/>
      <dgm:spPr/>
    </dgm:pt>
    <dgm:pt modelId="{6D1FC2FB-7DAC-4FF5-88F7-ABFD83A1F3E2}" type="pres">
      <dgm:prSet presAssocID="{C119A885-4201-4EA9-8B3C-392CC3E880B0}" presName="background" presStyleLbl="node0" presStyleIdx="0" presStyleCnt="2"/>
      <dgm:spPr/>
    </dgm:pt>
    <dgm:pt modelId="{3161BC25-B7FC-48EB-8346-266C485DB455}" type="pres">
      <dgm:prSet presAssocID="{C119A885-4201-4EA9-8B3C-392CC3E880B0}" presName="text" presStyleLbl="fgAcc0" presStyleIdx="0" presStyleCnt="2">
        <dgm:presLayoutVars>
          <dgm:chPref val="3"/>
        </dgm:presLayoutVars>
      </dgm:prSet>
      <dgm:spPr/>
    </dgm:pt>
    <dgm:pt modelId="{FF2573CE-141A-478F-80CB-5EFE80428D1F}" type="pres">
      <dgm:prSet presAssocID="{C119A885-4201-4EA9-8B3C-392CC3E880B0}" presName="hierChild2" presStyleCnt="0"/>
      <dgm:spPr/>
    </dgm:pt>
    <dgm:pt modelId="{C06E60A7-8887-4A14-A8BC-91FB042F5DDD}" type="pres">
      <dgm:prSet presAssocID="{CA302CB4-D119-44B0-ACD3-D7B18586E1EE}" presName="hierRoot1" presStyleCnt="0"/>
      <dgm:spPr/>
    </dgm:pt>
    <dgm:pt modelId="{E13F773B-39C0-4A20-B6E1-5B52A8C8AB0E}" type="pres">
      <dgm:prSet presAssocID="{CA302CB4-D119-44B0-ACD3-D7B18586E1EE}" presName="composite" presStyleCnt="0"/>
      <dgm:spPr/>
    </dgm:pt>
    <dgm:pt modelId="{61E4B086-E6EB-4022-9162-83DD780BFFC6}" type="pres">
      <dgm:prSet presAssocID="{CA302CB4-D119-44B0-ACD3-D7B18586E1EE}" presName="background" presStyleLbl="node0" presStyleIdx="1" presStyleCnt="2"/>
      <dgm:spPr/>
    </dgm:pt>
    <dgm:pt modelId="{22E3891E-84F0-41E8-BC46-7DB1B938B1DE}" type="pres">
      <dgm:prSet presAssocID="{CA302CB4-D119-44B0-ACD3-D7B18586E1EE}" presName="text" presStyleLbl="fgAcc0" presStyleIdx="1" presStyleCnt="2">
        <dgm:presLayoutVars>
          <dgm:chPref val="3"/>
        </dgm:presLayoutVars>
      </dgm:prSet>
      <dgm:spPr/>
    </dgm:pt>
    <dgm:pt modelId="{4E137831-033D-4822-AEF6-9BEFD2B34ECB}" type="pres">
      <dgm:prSet presAssocID="{CA302CB4-D119-44B0-ACD3-D7B18586E1EE}" presName="hierChild2" presStyleCnt="0"/>
      <dgm:spPr/>
    </dgm:pt>
  </dgm:ptLst>
  <dgm:cxnLst>
    <dgm:cxn modelId="{C05FE320-A9BF-46C7-BAE7-93B3C3C9B7BE}" srcId="{F3783329-1A9E-46D4-BB5B-D0DA665F300C}" destId="{CA302CB4-D119-44B0-ACD3-D7B18586E1EE}" srcOrd="1" destOrd="0" parTransId="{85D50FAB-FFDF-47CB-8BCE-B9368B2EC47A}" sibTransId="{5912F8C9-A961-4A10-8D05-D98EA17034E3}"/>
    <dgm:cxn modelId="{82A02A2A-C4BA-4831-92FC-727CE9EC595B}" type="presOf" srcId="{C119A885-4201-4EA9-8B3C-392CC3E880B0}" destId="{3161BC25-B7FC-48EB-8346-266C485DB455}" srcOrd="0" destOrd="0" presId="urn:microsoft.com/office/officeart/2005/8/layout/hierarchy1"/>
    <dgm:cxn modelId="{2D7AA2A2-EE76-4C8C-830A-4284633C4A0E}" type="presOf" srcId="{F3783329-1A9E-46D4-BB5B-D0DA665F300C}" destId="{BE14D192-780F-4DF6-8EE5-0C83A5FF6308}" srcOrd="0" destOrd="0" presId="urn:microsoft.com/office/officeart/2005/8/layout/hierarchy1"/>
    <dgm:cxn modelId="{82C73ECD-F7D6-44F3-AD6C-984A176CA931}" type="presOf" srcId="{CA302CB4-D119-44B0-ACD3-D7B18586E1EE}" destId="{22E3891E-84F0-41E8-BC46-7DB1B938B1DE}" srcOrd="0" destOrd="0" presId="urn:microsoft.com/office/officeart/2005/8/layout/hierarchy1"/>
    <dgm:cxn modelId="{51F3D1F2-F4D8-4145-8138-BBADA005D2DD}" srcId="{F3783329-1A9E-46D4-BB5B-D0DA665F300C}" destId="{C119A885-4201-4EA9-8B3C-392CC3E880B0}" srcOrd="0" destOrd="0" parTransId="{107A7521-008A-40B7-B76B-D4644FB57F51}" sibTransId="{26403C38-8186-4508-AD38-F803BCD09F89}"/>
    <dgm:cxn modelId="{76C42CB6-9361-4397-BFAB-09318F8FC8A6}" type="presParOf" srcId="{BE14D192-780F-4DF6-8EE5-0C83A5FF6308}" destId="{50376141-AAED-4979-89F7-AE3126BCFAA9}" srcOrd="0" destOrd="0" presId="urn:microsoft.com/office/officeart/2005/8/layout/hierarchy1"/>
    <dgm:cxn modelId="{CD987BE4-1016-4331-972C-C6D42D4F6158}" type="presParOf" srcId="{50376141-AAED-4979-89F7-AE3126BCFAA9}" destId="{B167D23D-6742-4282-A324-4722862F89B2}" srcOrd="0" destOrd="0" presId="urn:microsoft.com/office/officeart/2005/8/layout/hierarchy1"/>
    <dgm:cxn modelId="{32531431-9DD7-437D-83F4-06F5205616E9}" type="presParOf" srcId="{B167D23D-6742-4282-A324-4722862F89B2}" destId="{6D1FC2FB-7DAC-4FF5-88F7-ABFD83A1F3E2}" srcOrd="0" destOrd="0" presId="urn:microsoft.com/office/officeart/2005/8/layout/hierarchy1"/>
    <dgm:cxn modelId="{F651AC08-498C-4927-AF1C-8E6BD2AA82C2}" type="presParOf" srcId="{B167D23D-6742-4282-A324-4722862F89B2}" destId="{3161BC25-B7FC-48EB-8346-266C485DB455}" srcOrd="1" destOrd="0" presId="urn:microsoft.com/office/officeart/2005/8/layout/hierarchy1"/>
    <dgm:cxn modelId="{EEB19EB9-D990-4AA9-9A2D-3A7DF882CEC5}" type="presParOf" srcId="{50376141-AAED-4979-89F7-AE3126BCFAA9}" destId="{FF2573CE-141A-478F-80CB-5EFE80428D1F}" srcOrd="1" destOrd="0" presId="urn:microsoft.com/office/officeart/2005/8/layout/hierarchy1"/>
    <dgm:cxn modelId="{DAD31127-C5E4-4355-8CF0-759C5A582B4B}" type="presParOf" srcId="{BE14D192-780F-4DF6-8EE5-0C83A5FF6308}" destId="{C06E60A7-8887-4A14-A8BC-91FB042F5DDD}" srcOrd="1" destOrd="0" presId="urn:microsoft.com/office/officeart/2005/8/layout/hierarchy1"/>
    <dgm:cxn modelId="{B1522CF3-2038-4924-A204-C735AFA2A602}" type="presParOf" srcId="{C06E60A7-8887-4A14-A8BC-91FB042F5DDD}" destId="{E13F773B-39C0-4A20-B6E1-5B52A8C8AB0E}" srcOrd="0" destOrd="0" presId="urn:microsoft.com/office/officeart/2005/8/layout/hierarchy1"/>
    <dgm:cxn modelId="{8153C75D-1016-4307-A371-3D298FF3026D}" type="presParOf" srcId="{E13F773B-39C0-4A20-B6E1-5B52A8C8AB0E}" destId="{61E4B086-E6EB-4022-9162-83DD780BFFC6}" srcOrd="0" destOrd="0" presId="urn:microsoft.com/office/officeart/2005/8/layout/hierarchy1"/>
    <dgm:cxn modelId="{67041E61-3D0D-435C-8259-529B141E971E}" type="presParOf" srcId="{E13F773B-39C0-4A20-B6E1-5B52A8C8AB0E}" destId="{22E3891E-84F0-41E8-BC46-7DB1B938B1DE}" srcOrd="1" destOrd="0" presId="urn:microsoft.com/office/officeart/2005/8/layout/hierarchy1"/>
    <dgm:cxn modelId="{D61D8EDD-CE8D-412B-89A4-A142C8A1B77B}" type="presParOf" srcId="{C06E60A7-8887-4A14-A8BC-91FB042F5DDD}" destId="{4E137831-033D-4822-AEF6-9BEFD2B34E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71092-8FBC-4512-B79F-34FA316E07B2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1FE6B-9101-47F3-9D30-854AB602BA2A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D9319-621E-4049-AF25-B71646E90BF3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Concept: Define the vision and objectives.</a:t>
          </a:r>
        </a:p>
      </dsp:txBody>
      <dsp:txXfrm>
        <a:off x="1059754" y="4307"/>
        <a:ext cx="5304469" cy="917536"/>
      </dsp:txXfrm>
    </dsp:sp>
    <dsp:sp modelId="{15FA02CF-CE15-420B-B505-2EA76819D234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492A1-5AA4-4DB3-849E-C59B84B2752D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E2D01-A346-473E-AB10-26EB2BEB8244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Iteration Planning: Break work into sprints, prioritize tasks.</a:t>
          </a:r>
        </a:p>
      </dsp:txBody>
      <dsp:txXfrm>
        <a:off x="1059754" y="1151227"/>
        <a:ext cx="5304469" cy="917536"/>
      </dsp:txXfrm>
    </dsp:sp>
    <dsp:sp modelId="{762F7FAC-9B4A-4512-9AD2-AC01F6B55A24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C0A42-CB75-4A55-A261-A79E5A18959E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7F272-26B2-4A41-9C6A-92DE5E8B3E15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Development: Focus on incremental delivery through iterative processes.</a:t>
          </a:r>
        </a:p>
      </dsp:txBody>
      <dsp:txXfrm>
        <a:off x="1059754" y="2298147"/>
        <a:ext cx="5304469" cy="917536"/>
      </dsp:txXfrm>
    </dsp:sp>
    <dsp:sp modelId="{6AB98D3A-1503-44FE-984F-493DE2280D61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7321D-7FC6-412B-8B13-AFB4D1CAF768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C226E-2527-4F83-8883-C902AB19502A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Testing and Feedback: Validate functionality with ongoing client input.</a:t>
          </a:r>
        </a:p>
      </dsp:txBody>
      <dsp:txXfrm>
        <a:off x="1059754" y="3445068"/>
        <a:ext cx="5304469" cy="917536"/>
      </dsp:txXfrm>
    </dsp:sp>
    <dsp:sp modelId="{5C680DDF-7428-448E-9152-68B5D62C0F86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CFB30-D802-43A9-8BDC-ABC921C95782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1B198-62A4-46AF-8CBB-8E3BB9C2F445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Release and Retrospective: Deliver incrementally, reflect on improvements.</a:t>
          </a:r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AD0D9-7FEC-4C01-A06E-B8E3A4F7CF12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6D5E9-658B-49C5-A347-343BA0373FA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D301A-CE31-4206-92F3-C821C6BFE4AC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Linear and sequential process with fixed stages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(e.g., Requirements -&gt; Design -&gt; Implementation -&gt; Testing -&gt; Deployment).</a:t>
          </a:r>
        </a:p>
      </dsp:txBody>
      <dsp:txXfrm>
        <a:off x="1437631" y="531"/>
        <a:ext cx="9077968" cy="1244702"/>
      </dsp:txXfrm>
    </dsp:sp>
    <dsp:sp modelId="{40C17A16-120D-417C-AEB0-1A40C97BCD7F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C7C09-FA82-45C3-A7D4-C04438274CA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01079-A591-4AC7-AF6B-7A49C34B1FCB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Changes during development are difficult to incorporate.</a:t>
          </a:r>
        </a:p>
      </dsp:txBody>
      <dsp:txXfrm>
        <a:off x="1437631" y="1556410"/>
        <a:ext cx="9077968" cy="1244702"/>
      </dsp:txXfrm>
    </dsp:sp>
    <dsp:sp modelId="{C6E7A08C-09E3-456B-B2D1-3726D379B5D7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067E9-DA72-456B-BF76-66A0EAE5E537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0B0B2-F75A-423B-9611-69CEC2C96B02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Works best for projects with well-defined and unchanging requirements.</a:t>
          </a:r>
        </a:p>
      </dsp:txBody>
      <dsp:txXfrm>
        <a:off x="1437631" y="3112289"/>
        <a:ext cx="90779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6C0EA-00CE-4EBC-9E46-AFAC6DDA49F6}">
      <dsp:nvSpPr>
        <dsp:cNvPr id="0" name=""/>
        <dsp:cNvSpPr/>
      </dsp:nvSpPr>
      <dsp:spPr>
        <a:xfrm>
          <a:off x="0" y="894261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0E4BD-EB48-4B91-BCD4-231436CB38E3}">
      <dsp:nvSpPr>
        <dsp:cNvPr id="0" name=""/>
        <dsp:cNvSpPr/>
      </dsp:nvSpPr>
      <dsp:spPr>
        <a:xfrm>
          <a:off x="499410" y="1265724"/>
          <a:ext cx="908019" cy="908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1C9D1-3832-4BC3-8529-A51051362FDC}">
      <dsp:nvSpPr>
        <dsp:cNvPr id="0" name=""/>
        <dsp:cNvSpPr/>
      </dsp:nvSpPr>
      <dsp:spPr>
        <a:xfrm>
          <a:off x="1906841" y="894261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Waterfall: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Best for projects with fixed scope, limited stakeholder involvement, and regulatory constraints (e.g., government or compliance-heavy industries).</a:t>
          </a:r>
        </a:p>
      </dsp:txBody>
      <dsp:txXfrm>
        <a:off x="1906841" y="894261"/>
        <a:ext cx="3954248" cy="1650945"/>
      </dsp:txXfrm>
    </dsp:sp>
    <dsp:sp modelId="{89828CA0-97FA-4C7B-89CC-3703335FCFA8}">
      <dsp:nvSpPr>
        <dsp:cNvPr id="0" name=""/>
        <dsp:cNvSpPr/>
      </dsp:nvSpPr>
      <dsp:spPr>
        <a:xfrm>
          <a:off x="0" y="2957943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45142-CA6E-478E-AA17-AD5FB24342BC}">
      <dsp:nvSpPr>
        <dsp:cNvPr id="0" name=""/>
        <dsp:cNvSpPr/>
      </dsp:nvSpPr>
      <dsp:spPr>
        <a:xfrm>
          <a:off x="499410" y="3329405"/>
          <a:ext cx="908019" cy="908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E776D-7B40-4E0D-A47C-FA27324654AD}">
      <dsp:nvSpPr>
        <dsp:cNvPr id="0" name=""/>
        <dsp:cNvSpPr/>
      </dsp:nvSpPr>
      <dsp:spPr>
        <a:xfrm>
          <a:off x="1906841" y="2957943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Agile: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Ideal for dynamic projects with evolving requirements, close stakeholder collaboration, and a focus on continuous delivery.</a:t>
          </a:r>
        </a:p>
      </dsp:txBody>
      <dsp:txXfrm>
        <a:off x="1906841" y="2957943"/>
        <a:ext cx="3954248" cy="16509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FC2FB-7DAC-4FF5-88F7-ABFD83A1F3E2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1BC25-B7FC-48EB-8346-266C485DB45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Agile promotes flexibility, collaboration, and incremental delivery, making it the better choice for SNHU Travel and similar dynamic projects.</a:t>
          </a:r>
        </a:p>
      </dsp:txBody>
      <dsp:txXfrm>
        <a:off x="696297" y="538547"/>
        <a:ext cx="4171627" cy="2590157"/>
      </dsp:txXfrm>
    </dsp:sp>
    <dsp:sp modelId="{61E4B086-E6EB-4022-9162-83DD780BFFC6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3891E-84F0-41E8-BC46-7DB1B938B1DE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Pilot results suggest adopting Agile across the organization will enhance productivity and adaptability.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C7DC-770A-0AF5-4F59-7AA62F6F5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2B4B4-6F25-30BB-F8EA-86EB180AA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1761-EE49-2D4F-7193-F7F0FB39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90F-AEA4-4C1C-AE99-F2D4A86104F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160E6-3BE7-2CE1-79A8-9B2ABF32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28B77-A136-F935-C8DA-B9D0278F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DB3-195C-4463-B15C-04206D4FD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2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B237-C457-213B-5D51-6A31C1F7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97807-D4C2-7695-2A87-1F2A7BA48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2161-A1B8-7DC6-C65A-F1EBB1BF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90F-AEA4-4C1C-AE99-F2D4A86104F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470C-C066-7BE3-0B8B-7E74EBB9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7162-0DF5-527C-4E56-3A9981CD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DB3-195C-4463-B15C-04206D4FD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58679-ED1E-BC86-F842-BBD7908D0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9A390-A237-728D-02C0-F682AC6D8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AF29-BD38-7824-DB04-A6A04596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90F-AEA4-4C1C-AE99-F2D4A86104F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3FE5-4C5C-FBE2-5AAA-F88CF6A2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5DD1-D15C-FCFD-0E4E-45B56CA5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DB3-195C-4463-B15C-04206D4FD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9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306E-9DB0-A220-CEF3-0DC79AB1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D2AD0-A018-D5D2-D3B1-DC5E6FC80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CD6D-C952-A04D-D5F6-933B1737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90F-AEA4-4C1C-AE99-F2D4A86104F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E49A-9712-99C0-E422-20B427E0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CCF0-7F40-8816-3E4E-6E00B073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DB3-195C-4463-B15C-04206D4FD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1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11E7-665B-3A8D-CD7C-DC0C5C53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E1EF-4F8F-E03A-9E73-0A5B483BE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FB8A-547E-1E83-FDDF-E1E5280C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90F-AEA4-4C1C-AE99-F2D4A86104F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316E0-AE8D-8A9C-DE09-2AA422B2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DA4B-6139-E76C-6BB9-9EA2B5FE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DB3-195C-4463-B15C-04206D4FD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9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A7D6-3B5F-0656-00BF-5D8FC776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078E4-CF5A-7A46-DA35-D412192D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F7989-5FAC-8549-0C76-6C60B097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90F-AEA4-4C1C-AE99-F2D4A86104F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AB4BC-4BA4-4FA6-0D7F-5B14D0E7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0980-3D31-4FC1-FC3D-CE16C3FC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DB3-195C-4463-B15C-04206D4FD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1D53-7457-8F64-AF22-533AA8A9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B05A-052C-F850-B9B5-5348DC4E4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94AC3-C694-1D22-B5D1-97CC256C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D673E-B98A-D907-2363-ACE4D2C2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90F-AEA4-4C1C-AE99-F2D4A86104F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6F49B-AC63-9056-4D5E-EF56B812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873F9-B1A5-968A-A55E-9E6DF6B0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DB3-195C-4463-B15C-04206D4FD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3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D020-6661-1907-6AC6-89E485DF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C04FE-27E1-BACB-4F0A-D96A5113E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A0740-AEC5-6FA3-CDF2-0344AB8D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0EEF0-5801-8C3B-8347-57D68DAAF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B061D-6F61-44D5-94D4-0362F7BA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BFF89-8B56-DF0A-B625-8865DCBE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90F-AEA4-4C1C-AE99-F2D4A86104F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82718-E482-DE0D-5064-B6C0289B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8DD84-E318-2686-05A2-AA90BF10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DB3-195C-4463-B15C-04206D4FD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5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F641-885E-56A4-B1B9-70CB1D2A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EAEB7-98B6-B861-5E31-0FDE068E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90F-AEA4-4C1C-AE99-F2D4A86104F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CA886-1F67-06E1-557A-87B168C2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4BD14-0745-22D9-0E70-144D13C9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DB3-195C-4463-B15C-04206D4FD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885C6-A4AD-4D82-497A-889221D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90F-AEA4-4C1C-AE99-F2D4A86104F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C8FD9-DBBD-F15F-0EAF-67C081F8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4B001-734C-689F-9B37-966051E5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DB3-195C-4463-B15C-04206D4FD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0D99-7777-7BC3-7581-2CB5B93D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17FD-4BE0-81CB-3039-A4166CE3E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05E1B-66E8-A406-409C-BC239780D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13EB4-EF0A-72DE-F4E3-34E36955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90F-AEA4-4C1C-AE99-F2D4A86104F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530F7-507D-F661-B202-E59E10D6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95986-5DFC-929B-20EB-55A7BEF2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DB3-195C-4463-B15C-04206D4FD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48E1-4D22-EB50-D39F-5DCD4CD2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64E99-099F-4DDC-48D6-0A7462F3D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E6E38-9C8C-41C2-F126-3CA0556D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14464-6EF8-E329-1683-73F5D1E8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F90F-AEA4-4C1C-AE99-F2D4A86104F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1265E-6DEF-9FC1-D84E-C20B967A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A4FF0-1BF1-C8FD-0862-9674EDD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DB3-195C-4463-B15C-04206D4FD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5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865B6-C662-38D1-883F-03E9FAE3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3E3E9-CDA2-55BF-221E-2446C5866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17C4C-2EDD-5548-8BC8-4F3FAC4C8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9F90F-AEA4-4C1C-AE99-F2D4A86104F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C9DB-713C-541C-CCB7-6981FB45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4CD3-33B8-444F-05FE-DD1830683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5DDB3-195C-4463-B15C-04206D4FD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5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664-021-09949-5" TargetMode="External"/><Relationship Id="rId2" Type="http://schemas.openxmlformats.org/officeDocument/2006/relationships/hyperlink" Target="https://doi.org/10.1016/j.jss.2021.110970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i.org/10.1109/MS.2017.4121226" TargetMode="External"/><Relationship Id="rId5" Type="http://schemas.openxmlformats.org/officeDocument/2006/relationships/hyperlink" Target="http://arxiv.org/abs/2310.06599" TargetMode="External"/><Relationship Id="rId4" Type="http://schemas.openxmlformats.org/officeDocument/2006/relationships/hyperlink" Target="http://www.jstor.org/stable/448095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23CFB-7A7C-5D05-0173-E906EDC46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Adopting Agile at ChadaTech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E12A7-EDA0-039E-9180-7DCA265E0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039" y="5636680"/>
            <a:ext cx="8578699" cy="91559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A Comparison of Agile and Waterfall Methodologies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Anthony Ferguson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12/15/2024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1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CA05C-5FE0-87D9-79E8-F94F2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Roles in a Scrum-Agile Team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F1412-F19F-6F6F-AB4F-073ECF12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Scrum Master: Facilitates Agile ceremonies, resolves blockers, ensures team alignment.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Product Owner: Manages the backlog, prioritizes tasks, liaises with stakeholders.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Development Team: Implements user stories, collaborates on tasks, ensures delivery.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8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7295B-E368-C8F1-465A-375CA850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1161288"/>
            <a:ext cx="3956981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Phases in the Software Development Life Cycle (SDLC)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0" name="Text Placeholder 2">
            <a:extLst>
              <a:ext uri="{FF2B5EF4-FFF2-40B4-BE49-F238E27FC236}">
                <a16:creationId xmlns:a16="http://schemas.microsoft.com/office/drawing/2014/main" id="{047FD63F-8395-7525-062F-349E83F4E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09524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06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E2D4C-A0F1-DFDA-61F0-3A2E98CD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Waterfall Differs from Agile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8DA0DEF-A3A7-9EC6-D62F-9FDA04EAA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77104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12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1ECFA-F309-CAB3-C10A-274FEF62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to Choose Waterfall vs. Agile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67111D0-5D54-83B8-D6CB-BBF459672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725560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6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3A15-F422-E1B4-5F96-7AE0DF4C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 for ChadaTech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ext Placeholder 2">
            <a:extLst>
              <a:ext uri="{FF2B5EF4-FFF2-40B4-BE49-F238E27FC236}">
                <a16:creationId xmlns:a16="http://schemas.microsoft.com/office/drawing/2014/main" id="{7D2628B5-8C26-C56D-62B5-2C4BEA431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24015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71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95B50-7558-E7FD-8949-CF72F749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232B3-9E1C-3313-38AF-F447F817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028" y="2560321"/>
            <a:ext cx="9941319" cy="39249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Overeem, M., Spoor, M., Jansen, S., &amp;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Brinkkemper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(2021). An empirical characterization of event sourced systems and their schema evolution — lessons from industry.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Systems and Software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178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110970. </a:t>
            </a:r>
            <a:r>
              <a:rPr lang="en-US" sz="11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https://doi.org/10.1016/j.jss.2021.110970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Spiegler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S. V., Heinecke, C., &amp; Wagner, S. (2021). An empirical study on changing leadership in agile teams. </a:t>
            </a:r>
            <a:r>
              <a:rPr lang="en-US" sz="11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Empirical Software Engineering: An International Journal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11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26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(3). </a:t>
            </a:r>
            <a:r>
              <a:rPr lang="en-US" sz="11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https://doi.org/10.1007/s10664-021-09949-5</a:t>
            </a:r>
            <a:endParaRPr lang="en-US" sz="1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Boren, A. (2016). [Review of </a:t>
            </a:r>
            <a:r>
              <a:rPr lang="en-US" sz="11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Scrum: The Art of Doing Twice the Work in Half the Time</a:t>
            </a: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by J. Sutherland]. </a:t>
            </a:r>
            <a:r>
              <a:rPr lang="en-US" sz="11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 Communication</a:t>
            </a: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(3), 273–273. </a:t>
            </a:r>
            <a:r>
              <a:rPr lang="en-US" sz="1100" u="sng" kern="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http://www.jstor.org/stable/44809507</a:t>
            </a:r>
            <a:r>
              <a:rPr lang="en-US" sz="11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Verwijs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C., &amp; Russo, D. (2023). </a:t>
            </a:r>
            <a:r>
              <a:rPr lang="en-US" sz="11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 Agile Scaling Approaches Make A Difference? An Empirical Comparison of Team Effectiveness Across Popular Scaling Approaches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1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 tooltip="http://arxiv.org/abs/2310.06599"/>
              </a:rPr>
              <a:t>http://arxiv.org/abs/2310.06599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Ebert, C., &amp;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Paasivaara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M. (2017). Scaling Agile. </a:t>
            </a:r>
            <a:r>
              <a:rPr lang="en-US" sz="11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IEEE Software, Software, IEEE, IEEE </a:t>
            </a:r>
            <a:r>
              <a:rPr lang="en-US" sz="11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11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34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(6), 98–103. </a:t>
            </a:r>
            <a:r>
              <a:rPr lang="en-US" sz="11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https://doi.org/10.1109/MS.2017.4121226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55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Office Theme</vt:lpstr>
      <vt:lpstr>Adopting Agile at ChadaTech</vt:lpstr>
      <vt:lpstr>Roles in a Scrum-Agile Team</vt:lpstr>
      <vt:lpstr>Agile Phases in the Software Development Life Cycle (SDLC)</vt:lpstr>
      <vt:lpstr>How Waterfall Differs from Agile</vt:lpstr>
      <vt:lpstr>When to Choose Waterfall vs. Agile</vt:lpstr>
      <vt:lpstr>Recommendation for ChadaTech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Ferguson, Anthony</dc:creator>
  <cp:lastModifiedBy>Ferguson, Anthony</cp:lastModifiedBy>
  <cp:revision>1</cp:revision>
  <dcterms:created xsi:type="dcterms:W3CDTF">2024-12-15T21:09:39Z</dcterms:created>
  <dcterms:modified xsi:type="dcterms:W3CDTF">2024-12-15T21:14:53Z</dcterms:modified>
</cp:coreProperties>
</file>