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6"/>
  </p:notesMasterIdLst>
  <p:sldIdLst>
    <p:sldId id="256" r:id="rId2"/>
    <p:sldId id="303" r:id="rId3"/>
    <p:sldId id="261" r:id="rId4"/>
    <p:sldId id="296" r:id="rId5"/>
    <p:sldId id="264" r:id="rId6"/>
    <p:sldId id="262" r:id="rId7"/>
    <p:sldId id="298" r:id="rId8"/>
    <p:sldId id="297" r:id="rId9"/>
    <p:sldId id="300" r:id="rId10"/>
    <p:sldId id="299" r:id="rId11"/>
    <p:sldId id="301" r:id="rId12"/>
    <p:sldId id="259" r:id="rId13"/>
    <p:sldId id="302" r:id="rId14"/>
    <p:sldId id="304" r:id="rId15"/>
  </p:sldIdLst>
  <p:sldSz cx="9144000" cy="5143500" type="screen16x9"/>
  <p:notesSz cx="6858000" cy="9144000"/>
  <p:embeddedFontLst>
    <p:embeddedFont>
      <p:font typeface="Maven Pro" panose="020B0604020202020204" charset="0"/>
      <p:regular r:id="rId17"/>
      <p:bold r:id="rId18"/>
    </p:embeddedFont>
    <p:embeddedFont>
      <p:font typeface="Maven Pro SemiBold" panose="020B0604020202020204" charset="0"/>
      <p:regular r:id="rId19"/>
      <p:bold r:id="rId20"/>
    </p:embeddedFont>
    <p:embeddedFont>
      <p:font typeface="Nunito Light" pitchFamily="2" charset="0"/>
      <p:regular r:id="rId21"/>
      <p: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D024F0E-9816-4B2A-A410-3C38DFDA7BAF}">
  <a:tblStyle styleId="{CD024F0E-9816-4B2A-A410-3C38DFDA7BA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60AA51C-950C-4DA2-9417-BDF45011D19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6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4804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2139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3058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0656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0588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3226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4797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6485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89538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30000"/>
          </a:blip>
          <a:stretch>
            <a:fillRect/>
          </a:stretch>
        </p:blipFill>
        <p:spPr>
          <a:xfrm>
            <a:off x="6067917" y="-1755971"/>
            <a:ext cx="4590925" cy="4590925"/>
          </a:xfrm>
          <a:prstGeom prst="rect">
            <a:avLst/>
          </a:prstGeom>
          <a:noFill/>
          <a:ln>
            <a:noFill/>
          </a:ln>
        </p:spPr>
      </p:pic>
      <p:sp>
        <p:nvSpPr>
          <p:cNvPr id="10" name="Google Shape;10;p2"/>
          <p:cNvSpPr txBox="1">
            <a:spLocks noGrp="1"/>
          </p:cNvSpPr>
          <p:nvPr>
            <p:ph type="ctrTitle"/>
          </p:nvPr>
        </p:nvSpPr>
        <p:spPr>
          <a:xfrm>
            <a:off x="713225" y="1179613"/>
            <a:ext cx="6350100" cy="14487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3550188"/>
            <a:ext cx="6350100" cy="413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txBox="1">
            <a:spLocks noGrp="1"/>
          </p:cNvSpPr>
          <p:nvPr>
            <p:ph type="ctrTitle" idx="2"/>
          </p:nvPr>
        </p:nvSpPr>
        <p:spPr>
          <a:xfrm>
            <a:off x="713225" y="2628313"/>
            <a:ext cx="6350100" cy="5730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191919"/>
              </a:buClr>
              <a:buSzPts val="5200"/>
              <a:buNone/>
              <a:defRPr sz="36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grpSp>
        <p:nvGrpSpPr>
          <p:cNvPr id="13" name="Google Shape;13;p2"/>
          <p:cNvGrpSpPr/>
          <p:nvPr/>
        </p:nvGrpSpPr>
        <p:grpSpPr>
          <a:xfrm>
            <a:off x="177775" y="177775"/>
            <a:ext cx="8788500" cy="4787900"/>
            <a:chOff x="177775" y="177775"/>
            <a:chExt cx="8788500" cy="4787900"/>
          </a:xfrm>
        </p:grpSpPr>
        <p:sp>
          <p:nvSpPr>
            <p:cNvPr id="14" name="Google Shape;14;p2"/>
            <p:cNvSpPr/>
            <p:nvPr/>
          </p:nvSpPr>
          <p:spPr>
            <a:xfrm>
              <a:off x="87823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5" name="Google Shape;15;p2"/>
            <p:cNvSpPr/>
            <p:nvPr/>
          </p:nvSpPr>
          <p:spPr>
            <a:xfrm rot="10800000">
              <a:off x="589650" y="26970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777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7" name="Google Shape;17;p2"/>
            <p:cNvSpPr/>
            <p:nvPr/>
          </p:nvSpPr>
          <p:spPr>
            <a:xfrm>
              <a:off x="269700" y="58965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61"/>
        <p:cNvGrpSpPr/>
        <p:nvPr/>
      </p:nvGrpSpPr>
      <p:grpSpPr>
        <a:xfrm>
          <a:off x="0" y="0"/>
          <a:ext cx="0" cy="0"/>
          <a:chOff x="0" y="0"/>
          <a:chExt cx="0" cy="0"/>
        </a:xfrm>
      </p:grpSpPr>
      <p:sp>
        <p:nvSpPr>
          <p:cNvPr id="162" name="Google Shape;162;p1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Font typeface="Maven Pro SemiBold"/>
              <a:buNone/>
              <a:defRPr b="0">
                <a:latin typeface="Maven Pro SemiBold"/>
                <a:ea typeface="Maven Pro SemiBold"/>
                <a:cs typeface="Maven Pro SemiBold"/>
                <a:sym typeface="Maven Pro SemiBold"/>
              </a:defRPr>
            </a:lvl2pPr>
            <a:lvl3pPr lvl="2" rtl="0">
              <a:spcBef>
                <a:spcPts val="0"/>
              </a:spcBef>
              <a:spcAft>
                <a:spcPts val="0"/>
              </a:spcAft>
              <a:buSzPts val="3000"/>
              <a:buFont typeface="Maven Pro SemiBold"/>
              <a:buNone/>
              <a:defRPr b="0">
                <a:latin typeface="Maven Pro SemiBold"/>
                <a:ea typeface="Maven Pro SemiBold"/>
                <a:cs typeface="Maven Pro SemiBold"/>
                <a:sym typeface="Maven Pro SemiBold"/>
              </a:defRPr>
            </a:lvl3pPr>
            <a:lvl4pPr lvl="3" rtl="0">
              <a:spcBef>
                <a:spcPts val="0"/>
              </a:spcBef>
              <a:spcAft>
                <a:spcPts val="0"/>
              </a:spcAft>
              <a:buSzPts val="3000"/>
              <a:buFont typeface="Maven Pro SemiBold"/>
              <a:buNone/>
              <a:defRPr b="0">
                <a:latin typeface="Maven Pro SemiBold"/>
                <a:ea typeface="Maven Pro SemiBold"/>
                <a:cs typeface="Maven Pro SemiBold"/>
                <a:sym typeface="Maven Pro SemiBold"/>
              </a:defRPr>
            </a:lvl4pPr>
            <a:lvl5pPr lvl="4" rtl="0">
              <a:spcBef>
                <a:spcPts val="0"/>
              </a:spcBef>
              <a:spcAft>
                <a:spcPts val="0"/>
              </a:spcAft>
              <a:buSzPts val="3000"/>
              <a:buFont typeface="Maven Pro SemiBold"/>
              <a:buNone/>
              <a:defRPr b="0">
                <a:latin typeface="Maven Pro SemiBold"/>
                <a:ea typeface="Maven Pro SemiBold"/>
                <a:cs typeface="Maven Pro SemiBold"/>
                <a:sym typeface="Maven Pro SemiBold"/>
              </a:defRPr>
            </a:lvl5pPr>
            <a:lvl6pPr lvl="5" rtl="0">
              <a:spcBef>
                <a:spcPts val="0"/>
              </a:spcBef>
              <a:spcAft>
                <a:spcPts val="0"/>
              </a:spcAft>
              <a:buSzPts val="3000"/>
              <a:buFont typeface="Maven Pro SemiBold"/>
              <a:buNone/>
              <a:defRPr b="0">
                <a:latin typeface="Maven Pro SemiBold"/>
                <a:ea typeface="Maven Pro SemiBold"/>
                <a:cs typeface="Maven Pro SemiBold"/>
                <a:sym typeface="Maven Pro SemiBold"/>
              </a:defRPr>
            </a:lvl6pPr>
            <a:lvl7pPr lvl="6" rtl="0">
              <a:spcBef>
                <a:spcPts val="0"/>
              </a:spcBef>
              <a:spcAft>
                <a:spcPts val="0"/>
              </a:spcAft>
              <a:buSzPts val="3000"/>
              <a:buFont typeface="Maven Pro SemiBold"/>
              <a:buNone/>
              <a:defRPr b="0">
                <a:latin typeface="Maven Pro SemiBold"/>
                <a:ea typeface="Maven Pro SemiBold"/>
                <a:cs typeface="Maven Pro SemiBold"/>
                <a:sym typeface="Maven Pro SemiBold"/>
              </a:defRPr>
            </a:lvl7pPr>
            <a:lvl8pPr lvl="7" rtl="0">
              <a:spcBef>
                <a:spcPts val="0"/>
              </a:spcBef>
              <a:spcAft>
                <a:spcPts val="0"/>
              </a:spcAft>
              <a:buSzPts val="3000"/>
              <a:buFont typeface="Maven Pro SemiBold"/>
              <a:buNone/>
              <a:defRPr b="0">
                <a:latin typeface="Maven Pro SemiBold"/>
                <a:ea typeface="Maven Pro SemiBold"/>
                <a:cs typeface="Maven Pro SemiBold"/>
                <a:sym typeface="Maven Pro SemiBold"/>
              </a:defRPr>
            </a:lvl8pPr>
            <a:lvl9pPr lvl="8" rtl="0">
              <a:spcBef>
                <a:spcPts val="0"/>
              </a:spcBef>
              <a:spcAft>
                <a:spcPts val="0"/>
              </a:spcAft>
              <a:buSzPts val="3000"/>
              <a:buFont typeface="Maven Pro SemiBold"/>
              <a:buNone/>
              <a:defRPr b="0">
                <a:latin typeface="Maven Pro SemiBold"/>
                <a:ea typeface="Maven Pro SemiBold"/>
                <a:cs typeface="Maven Pro SemiBold"/>
                <a:sym typeface="Maven Pro SemiBold"/>
              </a:defRPr>
            </a:lvl9pPr>
          </a:lstStyle>
          <a:p>
            <a:endParaRPr/>
          </a:p>
        </p:txBody>
      </p:sp>
      <p:sp>
        <p:nvSpPr>
          <p:cNvPr id="163" name="Google Shape;163;p19"/>
          <p:cNvSpPr txBox="1">
            <a:spLocks noGrp="1"/>
          </p:cNvSpPr>
          <p:nvPr>
            <p:ph type="subTitle" idx="1"/>
          </p:nvPr>
        </p:nvSpPr>
        <p:spPr>
          <a:xfrm>
            <a:off x="713000" y="1812100"/>
            <a:ext cx="2500500" cy="9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4" name="Google Shape;164;p19"/>
          <p:cNvSpPr txBox="1">
            <a:spLocks noGrp="1"/>
          </p:cNvSpPr>
          <p:nvPr>
            <p:ph type="subTitle" idx="2"/>
          </p:nvPr>
        </p:nvSpPr>
        <p:spPr>
          <a:xfrm>
            <a:off x="3318245" y="1812108"/>
            <a:ext cx="2500500" cy="9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5" name="Google Shape;165;p19"/>
          <p:cNvSpPr txBox="1">
            <a:spLocks noGrp="1"/>
          </p:cNvSpPr>
          <p:nvPr>
            <p:ph type="subTitle" idx="3"/>
          </p:nvPr>
        </p:nvSpPr>
        <p:spPr>
          <a:xfrm>
            <a:off x="713000" y="3296575"/>
            <a:ext cx="25005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6" name="Google Shape;166;p19"/>
          <p:cNvSpPr txBox="1">
            <a:spLocks noGrp="1"/>
          </p:cNvSpPr>
          <p:nvPr>
            <p:ph type="subTitle" idx="4"/>
          </p:nvPr>
        </p:nvSpPr>
        <p:spPr>
          <a:xfrm>
            <a:off x="3318245" y="3296575"/>
            <a:ext cx="25005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7" name="Google Shape;167;p19"/>
          <p:cNvSpPr txBox="1">
            <a:spLocks noGrp="1"/>
          </p:cNvSpPr>
          <p:nvPr>
            <p:ph type="subTitle" idx="5"/>
          </p:nvPr>
        </p:nvSpPr>
        <p:spPr>
          <a:xfrm>
            <a:off x="5923489" y="1812108"/>
            <a:ext cx="2500500" cy="9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8" name="Google Shape;168;p19"/>
          <p:cNvSpPr txBox="1">
            <a:spLocks noGrp="1"/>
          </p:cNvSpPr>
          <p:nvPr>
            <p:ph type="subTitle" idx="6"/>
          </p:nvPr>
        </p:nvSpPr>
        <p:spPr>
          <a:xfrm>
            <a:off x="5923489" y="3296575"/>
            <a:ext cx="25005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9" name="Google Shape;169;p19"/>
          <p:cNvSpPr txBox="1">
            <a:spLocks noGrp="1"/>
          </p:cNvSpPr>
          <p:nvPr>
            <p:ph type="subTitle" idx="7"/>
          </p:nvPr>
        </p:nvSpPr>
        <p:spPr>
          <a:xfrm>
            <a:off x="713000" y="1431550"/>
            <a:ext cx="2500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a:endParaRPr/>
          </a:p>
        </p:txBody>
      </p:sp>
      <p:sp>
        <p:nvSpPr>
          <p:cNvPr id="170" name="Google Shape;170;p19"/>
          <p:cNvSpPr txBox="1">
            <a:spLocks noGrp="1"/>
          </p:cNvSpPr>
          <p:nvPr>
            <p:ph type="subTitle" idx="8"/>
          </p:nvPr>
        </p:nvSpPr>
        <p:spPr>
          <a:xfrm>
            <a:off x="3318245" y="1431556"/>
            <a:ext cx="2500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a:endParaRPr/>
          </a:p>
        </p:txBody>
      </p:sp>
      <p:sp>
        <p:nvSpPr>
          <p:cNvPr id="171" name="Google Shape;171;p19"/>
          <p:cNvSpPr txBox="1">
            <a:spLocks noGrp="1"/>
          </p:cNvSpPr>
          <p:nvPr>
            <p:ph type="subTitle" idx="9"/>
          </p:nvPr>
        </p:nvSpPr>
        <p:spPr>
          <a:xfrm>
            <a:off x="5923489" y="1431556"/>
            <a:ext cx="2500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a:endParaRPr/>
          </a:p>
        </p:txBody>
      </p:sp>
      <p:sp>
        <p:nvSpPr>
          <p:cNvPr id="172" name="Google Shape;172;p19"/>
          <p:cNvSpPr txBox="1">
            <a:spLocks noGrp="1"/>
          </p:cNvSpPr>
          <p:nvPr>
            <p:ph type="subTitle" idx="13"/>
          </p:nvPr>
        </p:nvSpPr>
        <p:spPr>
          <a:xfrm>
            <a:off x="713000" y="2912900"/>
            <a:ext cx="2500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a:endParaRPr/>
          </a:p>
        </p:txBody>
      </p:sp>
      <p:sp>
        <p:nvSpPr>
          <p:cNvPr id="173" name="Google Shape;173;p19"/>
          <p:cNvSpPr txBox="1">
            <a:spLocks noGrp="1"/>
          </p:cNvSpPr>
          <p:nvPr>
            <p:ph type="subTitle" idx="14"/>
          </p:nvPr>
        </p:nvSpPr>
        <p:spPr>
          <a:xfrm>
            <a:off x="3318245" y="2912900"/>
            <a:ext cx="2500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a:endParaRPr/>
          </a:p>
        </p:txBody>
      </p:sp>
      <p:sp>
        <p:nvSpPr>
          <p:cNvPr id="174" name="Google Shape;174;p19"/>
          <p:cNvSpPr txBox="1">
            <a:spLocks noGrp="1"/>
          </p:cNvSpPr>
          <p:nvPr>
            <p:ph type="subTitle" idx="15"/>
          </p:nvPr>
        </p:nvSpPr>
        <p:spPr>
          <a:xfrm>
            <a:off x="5923489" y="2912900"/>
            <a:ext cx="2500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a:endParaRPr/>
          </a:p>
        </p:txBody>
      </p:sp>
      <p:pic>
        <p:nvPicPr>
          <p:cNvPr id="175" name="Google Shape;175;p19"/>
          <p:cNvPicPr preferRelativeResize="0"/>
          <p:nvPr/>
        </p:nvPicPr>
        <p:blipFill>
          <a:blip r:embed="rId2">
            <a:alphaModFix amt="30000"/>
          </a:blip>
          <a:stretch>
            <a:fillRect/>
          </a:stretch>
        </p:blipFill>
        <p:spPr>
          <a:xfrm>
            <a:off x="6047342" y="-2763521"/>
            <a:ext cx="4590925" cy="4590925"/>
          </a:xfrm>
          <a:prstGeom prst="rect">
            <a:avLst/>
          </a:prstGeom>
          <a:noFill/>
          <a:ln>
            <a:noFill/>
          </a:ln>
        </p:spPr>
      </p:pic>
      <p:grpSp>
        <p:nvGrpSpPr>
          <p:cNvPr id="176" name="Google Shape;176;p19"/>
          <p:cNvGrpSpPr/>
          <p:nvPr/>
        </p:nvGrpSpPr>
        <p:grpSpPr>
          <a:xfrm>
            <a:off x="177775" y="177775"/>
            <a:ext cx="8788500" cy="4787900"/>
            <a:chOff x="177775" y="177775"/>
            <a:chExt cx="8788500" cy="4787900"/>
          </a:xfrm>
        </p:grpSpPr>
        <p:sp>
          <p:nvSpPr>
            <p:cNvPr id="177" name="Google Shape;177;p19"/>
            <p:cNvSpPr/>
            <p:nvPr/>
          </p:nvSpPr>
          <p:spPr>
            <a:xfrm rot="10800000">
              <a:off x="589650" y="26970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9"/>
            <p:cNvSpPr/>
            <p:nvPr/>
          </p:nvSpPr>
          <p:spPr>
            <a:xfrm>
              <a:off x="1777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79" name="Google Shape;179;p19"/>
            <p:cNvSpPr/>
            <p:nvPr/>
          </p:nvSpPr>
          <p:spPr>
            <a:xfrm>
              <a:off x="87823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03"/>
        <p:cNvGrpSpPr/>
        <p:nvPr/>
      </p:nvGrpSpPr>
      <p:grpSpPr>
        <a:xfrm>
          <a:off x="0" y="0"/>
          <a:ext cx="0" cy="0"/>
          <a:chOff x="0" y="0"/>
          <a:chExt cx="0" cy="0"/>
        </a:xfrm>
      </p:grpSpPr>
      <p:pic>
        <p:nvPicPr>
          <p:cNvPr id="204" name="Google Shape;204;p22"/>
          <p:cNvPicPr preferRelativeResize="0"/>
          <p:nvPr/>
        </p:nvPicPr>
        <p:blipFill>
          <a:blip r:embed="rId2">
            <a:alphaModFix amt="30000"/>
          </a:blip>
          <a:stretch>
            <a:fillRect/>
          </a:stretch>
        </p:blipFill>
        <p:spPr>
          <a:xfrm>
            <a:off x="6500442" y="2760504"/>
            <a:ext cx="4590925" cy="4590925"/>
          </a:xfrm>
          <a:prstGeom prst="rect">
            <a:avLst/>
          </a:prstGeom>
          <a:noFill/>
          <a:ln>
            <a:noFill/>
          </a:ln>
        </p:spPr>
      </p:pic>
      <p:grpSp>
        <p:nvGrpSpPr>
          <p:cNvPr id="205" name="Google Shape;205;p22"/>
          <p:cNvGrpSpPr/>
          <p:nvPr/>
        </p:nvGrpSpPr>
        <p:grpSpPr>
          <a:xfrm>
            <a:off x="177775" y="177775"/>
            <a:ext cx="8788500" cy="4787900"/>
            <a:chOff x="177775" y="177775"/>
            <a:chExt cx="8788500" cy="4787900"/>
          </a:xfrm>
        </p:grpSpPr>
        <p:sp>
          <p:nvSpPr>
            <p:cNvPr id="206" name="Google Shape;206;p22"/>
            <p:cNvSpPr/>
            <p:nvPr/>
          </p:nvSpPr>
          <p:spPr>
            <a:xfrm rot="10800000" flipH="1">
              <a:off x="275340" y="26970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22"/>
            <p:cNvSpPr/>
            <p:nvPr/>
          </p:nvSpPr>
          <p:spPr>
            <a:xfrm flipH="1">
              <a:off x="87823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08" name="Google Shape;208;p22"/>
            <p:cNvSpPr/>
            <p:nvPr/>
          </p:nvSpPr>
          <p:spPr>
            <a:xfrm flipH="1">
              <a:off x="1777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09"/>
        <p:cNvGrpSpPr/>
        <p:nvPr/>
      </p:nvGrpSpPr>
      <p:grpSpPr>
        <a:xfrm>
          <a:off x="0" y="0"/>
          <a:ext cx="0" cy="0"/>
          <a:chOff x="0" y="0"/>
          <a:chExt cx="0" cy="0"/>
        </a:xfrm>
      </p:grpSpPr>
      <p:pic>
        <p:nvPicPr>
          <p:cNvPr id="210" name="Google Shape;210;p23"/>
          <p:cNvPicPr preferRelativeResize="0"/>
          <p:nvPr/>
        </p:nvPicPr>
        <p:blipFill>
          <a:blip r:embed="rId2">
            <a:alphaModFix amt="30000"/>
          </a:blip>
          <a:stretch>
            <a:fillRect/>
          </a:stretch>
        </p:blipFill>
        <p:spPr>
          <a:xfrm>
            <a:off x="-1659908" y="2905854"/>
            <a:ext cx="4590925" cy="4590925"/>
          </a:xfrm>
          <a:prstGeom prst="rect">
            <a:avLst/>
          </a:prstGeom>
          <a:noFill/>
          <a:ln>
            <a:noFill/>
          </a:ln>
        </p:spPr>
      </p:pic>
      <p:grpSp>
        <p:nvGrpSpPr>
          <p:cNvPr id="211" name="Google Shape;211;p23"/>
          <p:cNvGrpSpPr/>
          <p:nvPr/>
        </p:nvGrpSpPr>
        <p:grpSpPr>
          <a:xfrm>
            <a:off x="177775" y="177775"/>
            <a:ext cx="8788500" cy="4787900"/>
            <a:chOff x="177775" y="177775"/>
            <a:chExt cx="8788500" cy="4787900"/>
          </a:xfrm>
        </p:grpSpPr>
        <p:sp>
          <p:nvSpPr>
            <p:cNvPr id="212" name="Google Shape;212;p23"/>
            <p:cNvSpPr/>
            <p:nvPr/>
          </p:nvSpPr>
          <p:spPr>
            <a:xfrm>
              <a:off x="1777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13" name="Google Shape;213;p23"/>
            <p:cNvSpPr/>
            <p:nvPr/>
          </p:nvSpPr>
          <p:spPr>
            <a:xfrm>
              <a:off x="269700" y="58965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23"/>
            <p:cNvSpPr/>
            <p:nvPr/>
          </p:nvSpPr>
          <p:spPr>
            <a:xfrm>
              <a:off x="87823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Font typeface="Maven Pro"/>
              <a:buNone/>
              <a:defRPr>
                <a:latin typeface="Maven Pro"/>
                <a:ea typeface="Maven Pro"/>
                <a:cs typeface="Maven Pro"/>
                <a:sym typeface="Maven Pro"/>
              </a:defRPr>
            </a:lvl2pPr>
            <a:lvl3pPr lvl="2" rtl="0">
              <a:spcBef>
                <a:spcPts val="0"/>
              </a:spcBef>
              <a:spcAft>
                <a:spcPts val="0"/>
              </a:spcAft>
              <a:buSzPts val="3000"/>
              <a:buFont typeface="Maven Pro"/>
              <a:buNone/>
              <a:defRPr>
                <a:latin typeface="Maven Pro"/>
                <a:ea typeface="Maven Pro"/>
                <a:cs typeface="Maven Pro"/>
                <a:sym typeface="Maven Pro"/>
              </a:defRPr>
            </a:lvl3pPr>
            <a:lvl4pPr lvl="3" rtl="0">
              <a:spcBef>
                <a:spcPts val="0"/>
              </a:spcBef>
              <a:spcAft>
                <a:spcPts val="0"/>
              </a:spcAft>
              <a:buSzPts val="3000"/>
              <a:buFont typeface="Maven Pro"/>
              <a:buNone/>
              <a:defRPr>
                <a:latin typeface="Maven Pro"/>
                <a:ea typeface="Maven Pro"/>
                <a:cs typeface="Maven Pro"/>
                <a:sym typeface="Maven Pro"/>
              </a:defRPr>
            </a:lvl4pPr>
            <a:lvl5pPr lvl="4" rtl="0">
              <a:spcBef>
                <a:spcPts val="0"/>
              </a:spcBef>
              <a:spcAft>
                <a:spcPts val="0"/>
              </a:spcAft>
              <a:buSzPts val="3000"/>
              <a:buFont typeface="Maven Pro"/>
              <a:buNone/>
              <a:defRPr>
                <a:latin typeface="Maven Pro"/>
                <a:ea typeface="Maven Pro"/>
                <a:cs typeface="Maven Pro"/>
                <a:sym typeface="Maven Pro"/>
              </a:defRPr>
            </a:lvl5pPr>
            <a:lvl6pPr lvl="5" rtl="0">
              <a:spcBef>
                <a:spcPts val="0"/>
              </a:spcBef>
              <a:spcAft>
                <a:spcPts val="0"/>
              </a:spcAft>
              <a:buSzPts val="3000"/>
              <a:buFont typeface="Maven Pro"/>
              <a:buNone/>
              <a:defRPr>
                <a:latin typeface="Maven Pro"/>
                <a:ea typeface="Maven Pro"/>
                <a:cs typeface="Maven Pro"/>
                <a:sym typeface="Maven Pro"/>
              </a:defRPr>
            </a:lvl6pPr>
            <a:lvl7pPr lvl="6" rtl="0">
              <a:spcBef>
                <a:spcPts val="0"/>
              </a:spcBef>
              <a:spcAft>
                <a:spcPts val="0"/>
              </a:spcAft>
              <a:buSzPts val="3000"/>
              <a:buFont typeface="Maven Pro"/>
              <a:buNone/>
              <a:defRPr>
                <a:latin typeface="Maven Pro"/>
                <a:ea typeface="Maven Pro"/>
                <a:cs typeface="Maven Pro"/>
                <a:sym typeface="Maven Pro"/>
              </a:defRPr>
            </a:lvl7pPr>
            <a:lvl8pPr lvl="7" rtl="0">
              <a:spcBef>
                <a:spcPts val="0"/>
              </a:spcBef>
              <a:spcAft>
                <a:spcPts val="0"/>
              </a:spcAft>
              <a:buSzPts val="3000"/>
              <a:buFont typeface="Maven Pro"/>
              <a:buNone/>
              <a:defRPr>
                <a:latin typeface="Maven Pro"/>
                <a:ea typeface="Maven Pro"/>
                <a:cs typeface="Maven Pro"/>
                <a:sym typeface="Maven Pro"/>
              </a:defRPr>
            </a:lvl8pPr>
            <a:lvl9pPr lvl="8" rtl="0">
              <a:spcBef>
                <a:spcPts val="0"/>
              </a:spcBef>
              <a:spcAft>
                <a:spcPts val="0"/>
              </a:spcAft>
              <a:buSzPts val="3000"/>
              <a:buFont typeface="Maven Pro"/>
              <a:buNone/>
              <a:defRPr>
                <a:latin typeface="Maven Pro"/>
                <a:ea typeface="Maven Pro"/>
                <a:cs typeface="Maven Pro"/>
                <a:sym typeface="Maven Pro"/>
              </a:defRPr>
            </a:lvl9pPr>
          </a:lstStyle>
          <a:p>
            <a:endParaRPr/>
          </a:p>
        </p:txBody>
      </p:sp>
      <p:sp>
        <p:nvSpPr>
          <p:cNvPr id="38" name="Google Shape;38;p5"/>
          <p:cNvSpPr txBox="1">
            <a:spLocks noGrp="1"/>
          </p:cNvSpPr>
          <p:nvPr>
            <p:ph type="subTitle" idx="1"/>
          </p:nvPr>
        </p:nvSpPr>
        <p:spPr>
          <a:xfrm>
            <a:off x="4283687" y="1822499"/>
            <a:ext cx="3177300" cy="132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39" name="Google Shape;39;p5"/>
          <p:cNvSpPr txBox="1">
            <a:spLocks noGrp="1"/>
          </p:cNvSpPr>
          <p:nvPr>
            <p:ph type="subTitle" idx="2"/>
          </p:nvPr>
        </p:nvSpPr>
        <p:spPr>
          <a:xfrm>
            <a:off x="720009" y="1822499"/>
            <a:ext cx="3177300" cy="132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40" name="Google Shape;40;p5"/>
          <p:cNvSpPr txBox="1">
            <a:spLocks noGrp="1"/>
          </p:cNvSpPr>
          <p:nvPr>
            <p:ph type="subTitle" idx="3"/>
          </p:nvPr>
        </p:nvSpPr>
        <p:spPr>
          <a:xfrm>
            <a:off x="720009" y="1431550"/>
            <a:ext cx="31773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ven Pro SemiBold"/>
              <a:buNone/>
              <a:defRPr sz="2000">
                <a:solidFill>
                  <a:schemeClr val="dk1"/>
                </a:solidFill>
                <a:latin typeface="Maven Pro SemiBold"/>
                <a:ea typeface="Maven Pro SemiBold"/>
                <a:cs typeface="Maven Pro SemiBold"/>
                <a:sym typeface="Maven Pro SemiBold"/>
              </a:defRPr>
            </a:lvl1pPr>
            <a:lvl2pPr lvl="1"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2pPr>
            <a:lvl3pPr lvl="2"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3pPr>
            <a:lvl4pPr lvl="3"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4pPr>
            <a:lvl5pPr lvl="4"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5pPr>
            <a:lvl6pPr lvl="5"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6pPr>
            <a:lvl7pPr lvl="6"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7pPr>
            <a:lvl8pPr lvl="7"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8pPr>
            <a:lvl9pPr lvl="8"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9pPr>
          </a:lstStyle>
          <a:p>
            <a:endParaRPr/>
          </a:p>
        </p:txBody>
      </p:sp>
      <p:sp>
        <p:nvSpPr>
          <p:cNvPr id="41" name="Google Shape;41;p5"/>
          <p:cNvSpPr txBox="1">
            <a:spLocks noGrp="1"/>
          </p:cNvSpPr>
          <p:nvPr>
            <p:ph type="subTitle" idx="4"/>
          </p:nvPr>
        </p:nvSpPr>
        <p:spPr>
          <a:xfrm>
            <a:off x="4283691" y="1431550"/>
            <a:ext cx="31773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ven Pro SemiBold"/>
              <a:buNone/>
              <a:defRPr sz="2000">
                <a:solidFill>
                  <a:schemeClr val="dk1"/>
                </a:solidFill>
                <a:latin typeface="Maven Pro SemiBold"/>
                <a:ea typeface="Maven Pro SemiBold"/>
                <a:cs typeface="Maven Pro SemiBold"/>
                <a:sym typeface="Maven Pro SemiBold"/>
              </a:defRPr>
            </a:lvl1pPr>
            <a:lvl2pPr lvl="1"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2pPr>
            <a:lvl3pPr lvl="2"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3pPr>
            <a:lvl4pPr lvl="3"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4pPr>
            <a:lvl5pPr lvl="4"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5pPr>
            <a:lvl6pPr lvl="5"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6pPr>
            <a:lvl7pPr lvl="6"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7pPr>
            <a:lvl8pPr lvl="7"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8pPr>
            <a:lvl9pPr lvl="8"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9pPr>
          </a:lstStyle>
          <a:p>
            <a:endParaRPr/>
          </a:p>
        </p:txBody>
      </p:sp>
      <p:pic>
        <p:nvPicPr>
          <p:cNvPr id="42" name="Google Shape;42;p5"/>
          <p:cNvPicPr preferRelativeResize="0"/>
          <p:nvPr/>
        </p:nvPicPr>
        <p:blipFill>
          <a:blip r:embed="rId2">
            <a:alphaModFix amt="30000"/>
          </a:blip>
          <a:stretch>
            <a:fillRect/>
          </a:stretch>
        </p:blipFill>
        <p:spPr>
          <a:xfrm>
            <a:off x="6135304" y="2321854"/>
            <a:ext cx="4590925" cy="4590925"/>
          </a:xfrm>
          <a:prstGeom prst="rect">
            <a:avLst/>
          </a:prstGeom>
          <a:noFill/>
          <a:ln>
            <a:noFill/>
          </a:ln>
        </p:spPr>
      </p:pic>
      <p:grpSp>
        <p:nvGrpSpPr>
          <p:cNvPr id="43" name="Google Shape;43;p5"/>
          <p:cNvGrpSpPr/>
          <p:nvPr/>
        </p:nvGrpSpPr>
        <p:grpSpPr>
          <a:xfrm>
            <a:off x="177775" y="177775"/>
            <a:ext cx="8788500" cy="4787900"/>
            <a:chOff x="177775" y="177775"/>
            <a:chExt cx="8788500" cy="4787900"/>
          </a:xfrm>
        </p:grpSpPr>
        <p:sp>
          <p:nvSpPr>
            <p:cNvPr id="44" name="Google Shape;44;p5"/>
            <p:cNvSpPr/>
            <p:nvPr/>
          </p:nvSpPr>
          <p:spPr>
            <a:xfrm flipH="1">
              <a:off x="87823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5" name="Google Shape;45;p5"/>
            <p:cNvSpPr/>
            <p:nvPr/>
          </p:nvSpPr>
          <p:spPr>
            <a:xfrm flipH="1">
              <a:off x="595290" y="58965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5"/>
            <p:cNvSpPr/>
            <p:nvPr/>
          </p:nvSpPr>
          <p:spPr>
            <a:xfrm flipH="1">
              <a:off x="1777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4"/>
        <p:cNvGrpSpPr/>
        <p:nvPr/>
      </p:nvGrpSpPr>
      <p:grpSpPr>
        <a:xfrm>
          <a:off x="0" y="0"/>
          <a:ext cx="0" cy="0"/>
          <a:chOff x="0" y="0"/>
          <a:chExt cx="0" cy="0"/>
        </a:xfrm>
      </p:grpSpPr>
      <p:pic>
        <p:nvPicPr>
          <p:cNvPr id="55" name="Google Shape;55;p7"/>
          <p:cNvPicPr preferRelativeResize="0"/>
          <p:nvPr/>
        </p:nvPicPr>
        <p:blipFill>
          <a:blip r:embed="rId2">
            <a:alphaModFix amt="30000"/>
          </a:blip>
          <a:stretch>
            <a:fillRect/>
          </a:stretch>
        </p:blipFill>
        <p:spPr>
          <a:xfrm rot="3437315">
            <a:off x="5651354" y="2486755"/>
            <a:ext cx="4590926" cy="4590926"/>
          </a:xfrm>
          <a:prstGeom prst="rect">
            <a:avLst/>
          </a:prstGeom>
          <a:noFill/>
          <a:ln>
            <a:noFill/>
          </a:ln>
        </p:spPr>
      </p:pic>
      <p:sp>
        <p:nvSpPr>
          <p:cNvPr id="56" name="Google Shape;56;p7"/>
          <p:cNvSpPr>
            <a:spLocks noGrp="1"/>
          </p:cNvSpPr>
          <p:nvPr>
            <p:ph type="pic" idx="2"/>
          </p:nvPr>
        </p:nvSpPr>
        <p:spPr>
          <a:xfrm>
            <a:off x="5619150" y="422100"/>
            <a:ext cx="2923200" cy="4100400"/>
          </a:xfrm>
          <a:prstGeom prst="rect">
            <a:avLst/>
          </a:prstGeom>
          <a:noFill/>
          <a:ln w="19050" cap="flat" cmpd="sng">
            <a:solidFill>
              <a:schemeClr val="dk1"/>
            </a:solidFill>
            <a:prstDash val="solid"/>
            <a:round/>
            <a:headEnd type="none" w="sm" len="sm"/>
            <a:tailEnd type="none" w="sm" len="sm"/>
          </a:ln>
        </p:spPr>
      </p:sp>
      <p:sp>
        <p:nvSpPr>
          <p:cNvPr id="57" name="Google Shape;57;p7"/>
          <p:cNvSpPr txBox="1">
            <a:spLocks noGrp="1"/>
          </p:cNvSpPr>
          <p:nvPr>
            <p:ph type="title"/>
          </p:nvPr>
        </p:nvSpPr>
        <p:spPr>
          <a:xfrm>
            <a:off x="713213" y="1151825"/>
            <a:ext cx="4294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8" name="Google Shape;58;p7"/>
          <p:cNvSpPr txBox="1">
            <a:spLocks noGrp="1"/>
          </p:cNvSpPr>
          <p:nvPr>
            <p:ph type="subTitle" idx="1"/>
          </p:nvPr>
        </p:nvSpPr>
        <p:spPr>
          <a:xfrm>
            <a:off x="713213" y="1693375"/>
            <a:ext cx="4294800" cy="211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grpSp>
        <p:nvGrpSpPr>
          <p:cNvPr id="59" name="Google Shape;59;p7"/>
          <p:cNvGrpSpPr/>
          <p:nvPr/>
        </p:nvGrpSpPr>
        <p:grpSpPr>
          <a:xfrm>
            <a:off x="177775" y="177775"/>
            <a:ext cx="8788500" cy="4787900"/>
            <a:chOff x="177775" y="177775"/>
            <a:chExt cx="8788500" cy="4787900"/>
          </a:xfrm>
        </p:grpSpPr>
        <p:sp>
          <p:nvSpPr>
            <p:cNvPr id="60" name="Google Shape;60;p7"/>
            <p:cNvSpPr/>
            <p:nvPr/>
          </p:nvSpPr>
          <p:spPr>
            <a:xfrm rot="10800000" flipH="1">
              <a:off x="275340" y="26970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7"/>
            <p:cNvSpPr/>
            <p:nvPr/>
          </p:nvSpPr>
          <p:spPr>
            <a:xfrm flipH="1">
              <a:off x="87823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62" name="Google Shape;62;p7"/>
            <p:cNvSpPr/>
            <p:nvPr/>
          </p:nvSpPr>
          <p:spPr>
            <a:xfrm flipH="1">
              <a:off x="1777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3"/>
        <p:cNvGrpSpPr/>
        <p:nvPr/>
      </p:nvGrpSpPr>
      <p:grpSpPr>
        <a:xfrm>
          <a:off x="0" y="0"/>
          <a:ext cx="0" cy="0"/>
          <a:chOff x="0" y="0"/>
          <a:chExt cx="0" cy="0"/>
        </a:xfrm>
      </p:grpSpPr>
      <p:sp>
        <p:nvSpPr>
          <p:cNvPr id="64" name="Google Shape;6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pic>
        <p:nvPicPr>
          <p:cNvPr id="65" name="Google Shape;65;p8"/>
          <p:cNvPicPr preferRelativeResize="0"/>
          <p:nvPr/>
        </p:nvPicPr>
        <p:blipFill>
          <a:blip r:embed="rId2">
            <a:alphaModFix amt="30000"/>
          </a:blip>
          <a:stretch>
            <a:fillRect/>
          </a:stretch>
        </p:blipFill>
        <p:spPr>
          <a:xfrm>
            <a:off x="-1644958" y="2122129"/>
            <a:ext cx="4590925" cy="4590925"/>
          </a:xfrm>
          <a:prstGeom prst="rect">
            <a:avLst/>
          </a:prstGeom>
          <a:noFill/>
          <a:ln>
            <a:noFill/>
          </a:ln>
        </p:spPr>
      </p:pic>
      <p:grpSp>
        <p:nvGrpSpPr>
          <p:cNvPr id="66" name="Google Shape;66;p8"/>
          <p:cNvGrpSpPr/>
          <p:nvPr/>
        </p:nvGrpSpPr>
        <p:grpSpPr>
          <a:xfrm>
            <a:off x="177775" y="177775"/>
            <a:ext cx="8788500" cy="4787900"/>
            <a:chOff x="177775" y="177775"/>
            <a:chExt cx="8788500" cy="4787900"/>
          </a:xfrm>
        </p:grpSpPr>
        <p:sp>
          <p:nvSpPr>
            <p:cNvPr id="67" name="Google Shape;67;p8"/>
            <p:cNvSpPr/>
            <p:nvPr/>
          </p:nvSpPr>
          <p:spPr>
            <a:xfrm rot="10800000">
              <a:off x="589650" y="26970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8"/>
            <p:cNvSpPr/>
            <p:nvPr/>
          </p:nvSpPr>
          <p:spPr>
            <a:xfrm>
              <a:off x="1777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69" name="Google Shape;69;p8"/>
            <p:cNvSpPr/>
            <p:nvPr/>
          </p:nvSpPr>
          <p:spPr>
            <a:xfrm>
              <a:off x="269700" y="58965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8"/>
            <p:cNvSpPr/>
            <p:nvPr/>
          </p:nvSpPr>
          <p:spPr>
            <a:xfrm>
              <a:off x="87823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1"/>
        <p:cNvGrpSpPr/>
        <p:nvPr/>
      </p:nvGrpSpPr>
      <p:grpSpPr>
        <a:xfrm>
          <a:off x="0" y="0"/>
          <a:ext cx="0" cy="0"/>
          <a:chOff x="0" y="0"/>
          <a:chExt cx="0" cy="0"/>
        </a:xfrm>
      </p:grpSpPr>
      <p:pic>
        <p:nvPicPr>
          <p:cNvPr id="72" name="Google Shape;72;p9"/>
          <p:cNvPicPr preferRelativeResize="0"/>
          <p:nvPr/>
        </p:nvPicPr>
        <p:blipFill>
          <a:blip r:embed="rId2">
            <a:alphaModFix amt="30000"/>
          </a:blip>
          <a:stretch>
            <a:fillRect/>
          </a:stretch>
        </p:blipFill>
        <p:spPr>
          <a:xfrm>
            <a:off x="5989304" y="-2010646"/>
            <a:ext cx="4590925" cy="4590925"/>
          </a:xfrm>
          <a:prstGeom prst="rect">
            <a:avLst/>
          </a:prstGeom>
          <a:noFill/>
          <a:ln>
            <a:noFill/>
          </a:ln>
        </p:spPr>
      </p:pic>
      <p:sp>
        <p:nvSpPr>
          <p:cNvPr id="73" name="Google Shape;73;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4" name="Google Shape;74;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75" name="Google Shape;75;p9"/>
          <p:cNvGrpSpPr/>
          <p:nvPr/>
        </p:nvGrpSpPr>
        <p:grpSpPr>
          <a:xfrm>
            <a:off x="177775" y="177775"/>
            <a:ext cx="8788500" cy="4787900"/>
            <a:chOff x="177775" y="177775"/>
            <a:chExt cx="8788500" cy="4787900"/>
          </a:xfrm>
        </p:grpSpPr>
        <p:sp>
          <p:nvSpPr>
            <p:cNvPr id="76" name="Google Shape;76;p9"/>
            <p:cNvSpPr/>
            <p:nvPr/>
          </p:nvSpPr>
          <p:spPr>
            <a:xfrm rot="10800000">
              <a:off x="589650" y="26970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9"/>
            <p:cNvSpPr/>
            <p:nvPr/>
          </p:nvSpPr>
          <p:spPr>
            <a:xfrm>
              <a:off x="1777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78" name="Google Shape;78;p9"/>
            <p:cNvSpPr/>
            <p:nvPr/>
          </p:nvSpPr>
          <p:spPr>
            <a:xfrm>
              <a:off x="269700" y="58965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9"/>
            <p:cNvSpPr/>
            <p:nvPr/>
          </p:nvSpPr>
          <p:spPr>
            <a:xfrm>
              <a:off x="87823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0"/>
        <p:cNvGrpSpPr/>
        <p:nvPr/>
      </p:nvGrpSpPr>
      <p:grpSpPr>
        <a:xfrm>
          <a:off x="0" y="0"/>
          <a:ext cx="0" cy="0"/>
          <a:chOff x="0" y="0"/>
          <a:chExt cx="0" cy="0"/>
        </a:xfrm>
      </p:grpSpPr>
      <p:sp>
        <p:nvSpPr>
          <p:cNvPr id="81" name="Google Shape;81;p10"/>
          <p:cNvSpPr>
            <a:spLocks noGrp="1"/>
          </p:cNvSpPr>
          <p:nvPr>
            <p:ph type="pic" idx="2"/>
          </p:nvPr>
        </p:nvSpPr>
        <p:spPr>
          <a:xfrm>
            <a:off x="0" y="0"/>
            <a:ext cx="9144000" cy="5143500"/>
          </a:xfrm>
          <a:prstGeom prst="rect">
            <a:avLst/>
          </a:prstGeom>
          <a:noFill/>
          <a:ln>
            <a:noFill/>
          </a:ln>
        </p:spPr>
      </p:sp>
      <p:sp>
        <p:nvSpPr>
          <p:cNvPr id="82" name="Google Shape;82;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Font typeface="Maven Pro SemiBold"/>
              <a:buNone/>
              <a:defRPr b="0">
                <a:latin typeface="Maven Pro SemiBold"/>
                <a:ea typeface="Maven Pro SemiBold"/>
                <a:cs typeface="Maven Pro SemiBold"/>
                <a:sym typeface="Maven Pro SemiBold"/>
              </a:defRPr>
            </a:lvl2pPr>
            <a:lvl3pPr lvl="2" algn="ctr" rtl="0">
              <a:spcBef>
                <a:spcPts val="0"/>
              </a:spcBef>
              <a:spcAft>
                <a:spcPts val="0"/>
              </a:spcAft>
              <a:buSzPts val="3000"/>
              <a:buFont typeface="Maven Pro SemiBold"/>
              <a:buNone/>
              <a:defRPr b="0">
                <a:latin typeface="Maven Pro SemiBold"/>
                <a:ea typeface="Maven Pro SemiBold"/>
                <a:cs typeface="Maven Pro SemiBold"/>
                <a:sym typeface="Maven Pro SemiBold"/>
              </a:defRPr>
            </a:lvl3pPr>
            <a:lvl4pPr lvl="3" algn="ctr" rtl="0">
              <a:spcBef>
                <a:spcPts val="0"/>
              </a:spcBef>
              <a:spcAft>
                <a:spcPts val="0"/>
              </a:spcAft>
              <a:buSzPts val="3000"/>
              <a:buFont typeface="Maven Pro SemiBold"/>
              <a:buNone/>
              <a:defRPr b="0">
                <a:latin typeface="Maven Pro SemiBold"/>
                <a:ea typeface="Maven Pro SemiBold"/>
                <a:cs typeface="Maven Pro SemiBold"/>
                <a:sym typeface="Maven Pro SemiBold"/>
              </a:defRPr>
            </a:lvl4pPr>
            <a:lvl5pPr lvl="4" algn="ctr" rtl="0">
              <a:spcBef>
                <a:spcPts val="0"/>
              </a:spcBef>
              <a:spcAft>
                <a:spcPts val="0"/>
              </a:spcAft>
              <a:buSzPts val="3000"/>
              <a:buFont typeface="Maven Pro SemiBold"/>
              <a:buNone/>
              <a:defRPr b="0">
                <a:latin typeface="Maven Pro SemiBold"/>
                <a:ea typeface="Maven Pro SemiBold"/>
                <a:cs typeface="Maven Pro SemiBold"/>
                <a:sym typeface="Maven Pro SemiBold"/>
              </a:defRPr>
            </a:lvl5pPr>
            <a:lvl6pPr lvl="5" algn="ctr" rtl="0">
              <a:spcBef>
                <a:spcPts val="0"/>
              </a:spcBef>
              <a:spcAft>
                <a:spcPts val="0"/>
              </a:spcAft>
              <a:buSzPts val="3000"/>
              <a:buFont typeface="Maven Pro SemiBold"/>
              <a:buNone/>
              <a:defRPr b="0">
                <a:latin typeface="Maven Pro SemiBold"/>
                <a:ea typeface="Maven Pro SemiBold"/>
                <a:cs typeface="Maven Pro SemiBold"/>
                <a:sym typeface="Maven Pro SemiBold"/>
              </a:defRPr>
            </a:lvl6pPr>
            <a:lvl7pPr lvl="6" algn="ctr" rtl="0">
              <a:spcBef>
                <a:spcPts val="0"/>
              </a:spcBef>
              <a:spcAft>
                <a:spcPts val="0"/>
              </a:spcAft>
              <a:buSzPts val="3000"/>
              <a:buFont typeface="Maven Pro SemiBold"/>
              <a:buNone/>
              <a:defRPr b="0">
                <a:latin typeface="Maven Pro SemiBold"/>
                <a:ea typeface="Maven Pro SemiBold"/>
                <a:cs typeface="Maven Pro SemiBold"/>
                <a:sym typeface="Maven Pro SemiBold"/>
              </a:defRPr>
            </a:lvl7pPr>
            <a:lvl8pPr lvl="7" algn="ctr" rtl="0">
              <a:spcBef>
                <a:spcPts val="0"/>
              </a:spcBef>
              <a:spcAft>
                <a:spcPts val="0"/>
              </a:spcAft>
              <a:buSzPts val="3000"/>
              <a:buFont typeface="Maven Pro SemiBold"/>
              <a:buNone/>
              <a:defRPr b="0">
                <a:latin typeface="Maven Pro SemiBold"/>
                <a:ea typeface="Maven Pro SemiBold"/>
                <a:cs typeface="Maven Pro SemiBold"/>
                <a:sym typeface="Maven Pro SemiBold"/>
              </a:defRPr>
            </a:lvl8pPr>
            <a:lvl9pPr lvl="8" algn="ctr" rtl="0">
              <a:spcBef>
                <a:spcPts val="0"/>
              </a:spcBef>
              <a:spcAft>
                <a:spcPts val="0"/>
              </a:spcAft>
              <a:buSzPts val="3000"/>
              <a:buFont typeface="Maven Pro SemiBold"/>
              <a:buNone/>
              <a:defRPr b="0">
                <a:latin typeface="Maven Pro SemiBold"/>
                <a:ea typeface="Maven Pro SemiBold"/>
                <a:cs typeface="Maven Pro SemiBold"/>
                <a:sym typeface="Maven Pro SemiBo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Font typeface="Maven Pro SemiBold"/>
              <a:buNone/>
              <a:defRPr b="0">
                <a:latin typeface="Maven Pro SemiBold"/>
                <a:ea typeface="Maven Pro SemiBold"/>
                <a:cs typeface="Maven Pro SemiBold"/>
                <a:sym typeface="Maven Pro SemiBold"/>
              </a:defRPr>
            </a:lvl2pPr>
            <a:lvl3pPr lvl="2" rtl="0">
              <a:spcBef>
                <a:spcPts val="0"/>
              </a:spcBef>
              <a:spcAft>
                <a:spcPts val="0"/>
              </a:spcAft>
              <a:buSzPts val="3000"/>
              <a:buFont typeface="Maven Pro SemiBold"/>
              <a:buNone/>
              <a:defRPr b="0">
                <a:latin typeface="Maven Pro SemiBold"/>
                <a:ea typeface="Maven Pro SemiBold"/>
                <a:cs typeface="Maven Pro SemiBold"/>
                <a:sym typeface="Maven Pro SemiBold"/>
              </a:defRPr>
            </a:lvl3pPr>
            <a:lvl4pPr lvl="3" rtl="0">
              <a:spcBef>
                <a:spcPts val="0"/>
              </a:spcBef>
              <a:spcAft>
                <a:spcPts val="0"/>
              </a:spcAft>
              <a:buSzPts val="3000"/>
              <a:buFont typeface="Maven Pro SemiBold"/>
              <a:buNone/>
              <a:defRPr b="0">
                <a:latin typeface="Maven Pro SemiBold"/>
                <a:ea typeface="Maven Pro SemiBold"/>
                <a:cs typeface="Maven Pro SemiBold"/>
                <a:sym typeface="Maven Pro SemiBold"/>
              </a:defRPr>
            </a:lvl4pPr>
            <a:lvl5pPr lvl="4" rtl="0">
              <a:spcBef>
                <a:spcPts val="0"/>
              </a:spcBef>
              <a:spcAft>
                <a:spcPts val="0"/>
              </a:spcAft>
              <a:buSzPts val="3000"/>
              <a:buFont typeface="Maven Pro SemiBold"/>
              <a:buNone/>
              <a:defRPr b="0">
                <a:latin typeface="Maven Pro SemiBold"/>
                <a:ea typeface="Maven Pro SemiBold"/>
                <a:cs typeface="Maven Pro SemiBold"/>
                <a:sym typeface="Maven Pro SemiBold"/>
              </a:defRPr>
            </a:lvl5pPr>
            <a:lvl6pPr lvl="5" rtl="0">
              <a:spcBef>
                <a:spcPts val="0"/>
              </a:spcBef>
              <a:spcAft>
                <a:spcPts val="0"/>
              </a:spcAft>
              <a:buSzPts val="3000"/>
              <a:buFont typeface="Maven Pro SemiBold"/>
              <a:buNone/>
              <a:defRPr b="0">
                <a:latin typeface="Maven Pro SemiBold"/>
                <a:ea typeface="Maven Pro SemiBold"/>
                <a:cs typeface="Maven Pro SemiBold"/>
                <a:sym typeface="Maven Pro SemiBold"/>
              </a:defRPr>
            </a:lvl6pPr>
            <a:lvl7pPr lvl="6" rtl="0">
              <a:spcBef>
                <a:spcPts val="0"/>
              </a:spcBef>
              <a:spcAft>
                <a:spcPts val="0"/>
              </a:spcAft>
              <a:buSzPts val="3000"/>
              <a:buFont typeface="Maven Pro SemiBold"/>
              <a:buNone/>
              <a:defRPr b="0">
                <a:latin typeface="Maven Pro SemiBold"/>
                <a:ea typeface="Maven Pro SemiBold"/>
                <a:cs typeface="Maven Pro SemiBold"/>
                <a:sym typeface="Maven Pro SemiBold"/>
              </a:defRPr>
            </a:lvl7pPr>
            <a:lvl8pPr lvl="7" rtl="0">
              <a:spcBef>
                <a:spcPts val="0"/>
              </a:spcBef>
              <a:spcAft>
                <a:spcPts val="0"/>
              </a:spcAft>
              <a:buSzPts val="3000"/>
              <a:buFont typeface="Maven Pro SemiBold"/>
              <a:buNone/>
              <a:defRPr b="0">
                <a:latin typeface="Maven Pro SemiBold"/>
                <a:ea typeface="Maven Pro SemiBold"/>
                <a:cs typeface="Maven Pro SemiBold"/>
                <a:sym typeface="Maven Pro SemiBold"/>
              </a:defRPr>
            </a:lvl8pPr>
            <a:lvl9pPr lvl="8" rtl="0">
              <a:spcBef>
                <a:spcPts val="0"/>
              </a:spcBef>
              <a:spcAft>
                <a:spcPts val="0"/>
              </a:spcAft>
              <a:buSzPts val="3000"/>
              <a:buFont typeface="Maven Pro SemiBold"/>
              <a:buNone/>
              <a:defRPr b="0">
                <a:latin typeface="Maven Pro SemiBold"/>
                <a:ea typeface="Maven Pro SemiBold"/>
                <a:cs typeface="Maven Pro SemiBold"/>
                <a:sym typeface="Maven Pro SemiBold"/>
              </a:defRPr>
            </a:lvl9pPr>
          </a:lstStyle>
          <a:p>
            <a:endParaRPr/>
          </a:p>
        </p:txBody>
      </p:sp>
      <p:sp>
        <p:nvSpPr>
          <p:cNvPr id="135" name="Google Shape;135;p17"/>
          <p:cNvSpPr txBox="1">
            <a:spLocks noGrp="1"/>
          </p:cNvSpPr>
          <p:nvPr>
            <p:ph type="subTitle" idx="1"/>
          </p:nvPr>
        </p:nvSpPr>
        <p:spPr>
          <a:xfrm>
            <a:off x="713150" y="1822844"/>
            <a:ext cx="24375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6" name="Google Shape;136;p17"/>
          <p:cNvSpPr txBox="1">
            <a:spLocks noGrp="1"/>
          </p:cNvSpPr>
          <p:nvPr>
            <p:ph type="subTitle" idx="2"/>
          </p:nvPr>
        </p:nvSpPr>
        <p:spPr>
          <a:xfrm>
            <a:off x="3349827" y="1822844"/>
            <a:ext cx="24375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7" name="Google Shape;137;p17"/>
          <p:cNvSpPr txBox="1">
            <a:spLocks noGrp="1"/>
          </p:cNvSpPr>
          <p:nvPr>
            <p:ph type="subTitle" idx="3"/>
          </p:nvPr>
        </p:nvSpPr>
        <p:spPr>
          <a:xfrm>
            <a:off x="5986504" y="1822844"/>
            <a:ext cx="24375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8" name="Google Shape;138;p17"/>
          <p:cNvSpPr txBox="1">
            <a:spLocks noGrp="1"/>
          </p:cNvSpPr>
          <p:nvPr>
            <p:ph type="subTitle" idx="4"/>
          </p:nvPr>
        </p:nvSpPr>
        <p:spPr>
          <a:xfrm>
            <a:off x="713150" y="1431550"/>
            <a:ext cx="2437500" cy="45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2pPr>
            <a:lvl3pPr lvl="2"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3pPr>
            <a:lvl4pPr lvl="3"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4pPr>
            <a:lvl5pPr lvl="4"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5pPr>
            <a:lvl6pPr lvl="5"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6pPr>
            <a:lvl7pPr lvl="6"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7pPr>
            <a:lvl8pPr lvl="7"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8pPr>
            <a:lvl9pPr lvl="8"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9pPr>
          </a:lstStyle>
          <a:p>
            <a:endParaRPr/>
          </a:p>
        </p:txBody>
      </p:sp>
      <p:sp>
        <p:nvSpPr>
          <p:cNvPr id="139" name="Google Shape;139;p17"/>
          <p:cNvSpPr txBox="1">
            <a:spLocks noGrp="1"/>
          </p:cNvSpPr>
          <p:nvPr>
            <p:ph type="subTitle" idx="5"/>
          </p:nvPr>
        </p:nvSpPr>
        <p:spPr>
          <a:xfrm>
            <a:off x="3349827" y="1431550"/>
            <a:ext cx="2437500" cy="45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2pPr>
            <a:lvl3pPr lvl="2"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3pPr>
            <a:lvl4pPr lvl="3"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4pPr>
            <a:lvl5pPr lvl="4"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5pPr>
            <a:lvl6pPr lvl="5"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6pPr>
            <a:lvl7pPr lvl="6"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7pPr>
            <a:lvl8pPr lvl="7"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8pPr>
            <a:lvl9pPr lvl="8"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9pPr>
          </a:lstStyle>
          <a:p>
            <a:endParaRPr/>
          </a:p>
        </p:txBody>
      </p:sp>
      <p:sp>
        <p:nvSpPr>
          <p:cNvPr id="140" name="Google Shape;140;p17"/>
          <p:cNvSpPr txBox="1">
            <a:spLocks noGrp="1"/>
          </p:cNvSpPr>
          <p:nvPr>
            <p:ph type="subTitle" idx="6"/>
          </p:nvPr>
        </p:nvSpPr>
        <p:spPr>
          <a:xfrm>
            <a:off x="5986504" y="1431550"/>
            <a:ext cx="2437500" cy="45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2pPr>
            <a:lvl3pPr lvl="2"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3pPr>
            <a:lvl4pPr lvl="3"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4pPr>
            <a:lvl5pPr lvl="4"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5pPr>
            <a:lvl6pPr lvl="5"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6pPr>
            <a:lvl7pPr lvl="6"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7pPr>
            <a:lvl8pPr lvl="7"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8pPr>
            <a:lvl9pPr lvl="8"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9pPr>
          </a:lstStyle>
          <a:p>
            <a:endParaRPr/>
          </a:p>
        </p:txBody>
      </p:sp>
      <p:pic>
        <p:nvPicPr>
          <p:cNvPr id="141" name="Google Shape;141;p17"/>
          <p:cNvPicPr preferRelativeResize="0"/>
          <p:nvPr/>
        </p:nvPicPr>
        <p:blipFill>
          <a:blip r:embed="rId2">
            <a:alphaModFix amt="30000"/>
          </a:blip>
          <a:stretch>
            <a:fillRect/>
          </a:stretch>
        </p:blipFill>
        <p:spPr>
          <a:xfrm>
            <a:off x="-1659908" y="2905854"/>
            <a:ext cx="4590925" cy="4590925"/>
          </a:xfrm>
          <a:prstGeom prst="rect">
            <a:avLst/>
          </a:prstGeom>
          <a:noFill/>
          <a:ln>
            <a:noFill/>
          </a:ln>
        </p:spPr>
      </p:pic>
      <p:grpSp>
        <p:nvGrpSpPr>
          <p:cNvPr id="142" name="Google Shape;142;p17"/>
          <p:cNvGrpSpPr/>
          <p:nvPr/>
        </p:nvGrpSpPr>
        <p:grpSpPr>
          <a:xfrm>
            <a:off x="177775" y="177775"/>
            <a:ext cx="8788500" cy="4787900"/>
            <a:chOff x="177775" y="177775"/>
            <a:chExt cx="8788500" cy="4787900"/>
          </a:xfrm>
        </p:grpSpPr>
        <p:sp>
          <p:nvSpPr>
            <p:cNvPr id="143" name="Google Shape;143;p17"/>
            <p:cNvSpPr/>
            <p:nvPr/>
          </p:nvSpPr>
          <p:spPr>
            <a:xfrm>
              <a:off x="1777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44" name="Google Shape;144;p17"/>
            <p:cNvSpPr/>
            <p:nvPr/>
          </p:nvSpPr>
          <p:spPr>
            <a:xfrm>
              <a:off x="269700" y="58965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7"/>
            <p:cNvSpPr/>
            <p:nvPr/>
          </p:nvSpPr>
          <p:spPr>
            <a:xfrm>
              <a:off x="87823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46"/>
        <p:cNvGrpSpPr/>
        <p:nvPr/>
      </p:nvGrpSpPr>
      <p:grpSpPr>
        <a:xfrm>
          <a:off x="0" y="0"/>
          <a:ext cx="0" cy="0"/>
          <a:chOff x="0" y="0"/>
          <a:chExt cx="0" cy="0"/>
        </a:xfrm>
      </p:grpSpPr>
      <p:sp>
        <p:nvSpPr>
          <p:cNvPr id="147" name="Google Shape;147;p1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Font typeface="Maven Pro SemiBold"/>
              <a:buNone/>
              <a:defRPr b="0">
                <a:latin typeface="Maven Pro SemiBold"/>
                <a:ea typeface="Maven Pro SemiBold"/>
                <a:cs typeface="Maven Pro SemiBold"/>
                <a:sym typeface="Maven Pro SemiBold"/>
              </a:defRPr>
            </a:lvl2pPr>
            <a:lvl3pPr lvl="2" rtl="0">
              <a:spcBef>
                <a:spcPts val="0"/>
              </a:spcBef>
              <a:spcAft>
                <a:spcPts val="0"/>
              </a:spcAft>
              <a:buSzPts val="3000"/>
              <a:buFont typeface="Maven Pro SemiBold"/>
              <a:buNone/>
              <a:defRPr b="0">
                <a:latin typeface="Maven Pro SemiBold"/>
                <a:ea typeface="Maven Pro SemiBold"/>
                <a:cs typeface="Maven Pro SemiBold"/>
                <a:sym typeface="Maven Pro SemiBold"/>
              </a:defRPr>
            </a:lvl3pPr>
            <a:lvl4pPr lvl="3" rtl="0">
              <a:spcBef>
                <a:spcPts val="0"/>
              </a:spcBef>
              <a:spcAft>
                <a:spcPts val="0"/>
              </a:spcAft>
              <a:buSzPts val="3000"/>
              <a:buFont typeface="Maven Pro SemiBold"/>
              <a:buNone/>
              <a:defRPr b="0">
                <a:latin typeface="Maven Pro SemiBold"/>
                <a:ea typeface="Maven Pro SemiBold"/>
                <a:cs typeface="Maven Pro SemiBold"/>
                <a:sym typeface="Maven Pro SemiBold"/>
              </a:defRPr>
            </a:lvl4pPr>
            <a:lvl5pPr lvl="4" rtl="0">
              <a:spcBef>
                <a:spcPts val="0"/>
              </a:spcBef>
              <a:spcAft>
                <a:spcPts val="0"/>
              </a:spcAft>
              <a:buSzPts val="3000"/>
              <a:buFont typeface="Maven Pro SemiBold"/>
              <a:buNone/>
              <a:defRPr b="0">
                <a:latin typeface="Maven Pro SemiBold"/>
                <a:ea typeface="Maven Pro SemiBold"/>
                <a:cs typeface="Maven Pro SemiBold"/>
                <a:sym typeface="Maven Pro SemiBold"/>
              </a:defRPr>
            </a:lvl5pPr>
            <a:lvl6pPr lvl="5" rtl="0">
              <a:spcBef>
                <a:spcPts val="0"/>
              </a:spcBef>
              <a:spcAft>
                <a:spcPts val="0"/>
              </a:spcAft>
              <a:buSzPts val="3000"/>
              <a:buFont typeface="Maven Pro SemiBold"/>
              <a:buNone/>
              <a:defRPr b="0">
                <a:latin typeface="Maven Pro SemiBold"/>
                <a:ea typeface="Maven Pro SemiBold"/>
                <a:cs typeface="Maven Pro SemiBold"/>
                <a:sym typeface="Maven Pro SemiBold"/>
              </a:defRPr>
            </a:lvl6pPr>
            <a:lvl7pPr lvl="6" rtl="0">
              <a:spcBef>
                <a:spcPts val="0"/>
              </a:spcBef>
              <a:spcAft>
                <a:spcPts val="0"/>
              </a:spcAft>
              <a:buSzPts val="3000"/>
              <a:buFont typeface="Maven Pro SemiBold"/>
              <a:buNone/>
              <a:defRPr b="0">
                <a:latin typeface="Maven Pro SemiBold"/>
                <a:ea typeface="Maven Pro SemiBold"/>
                <a:cs typeface="Maven Pro SemiBold"/>
                <a:sym typeface="Maven Pro SemiBold"/>
              </a:defRPr>
            </a:lvl7pPr>
            <a:lvl8pPr lvl="7" rtl="0">
              <a:spcBef>
                <a:spcPts val="0"/>
              </a:spcBef>
              <a:spcAft>
                <a:spcPts val="0"/>
              </a:spcAft>
              <a:buSzPts val="3000"/>
              <a:buFont typeface="Maven Pro SemiBold"/>
              <a:buNone/>
              <a:defRPr b="0">
                <a:latin typeface="Maven Pro SemiBold"/>
                <a:ea typeface="Maven Pro SemiBold"/>
                <a:cs typeface="Maven Pro SemiBold"/>
                <a:sym typeface="Maven Pro SemiBold"/>
              </a:defRPr>
            </a:lvl8pPr>
            <a:lvl9pPr lvl="8" rtl="0">
              <a:spcBef>
                <a:spcPts val="0"/>
              </a:spcBef>
              <a:spcAft>
                <a:spcPts val="0"/>
              </a:spcAft>
              <a:buSzPts val="3000"/>
              <a:buFont typeface="Maven Pro SemiBold"/>
              <a:buNone/>
              <a:defRPr b="0">
                <a:latin typeface="Maven Pro SemiBold"/>
                <a:ea typeface="Maven Pro SemiBold"/>
                <a:cs typeface="Maven Pro SemiBold"/>
                <a:sym typeface="Maven Pro SemiBold"/>
              </a:defRPr>
            </a:lvl9pPr>
          </a:lstStyle>
          <a:p>
            <a:endParaRPr/>
          </a:p>
        </p:txBody>
      </p:sp>
      <p:sp>
        <p:nvSpPr>
          <p:cNvPr id="148" name="Google Shape;148;p18"/>
          <p:cNvSpPr txBox="1">
            <a:spLocks noGrp="1"/>
          </p:cNvSpPr>
          <p:nvPr>
            <p:ph type="subTitle" idx="1"/>
          </p:nvPr>
        </p:nvSpPr>
        <p:spPr>
          <a:xfrm>
            <a:off x="720000" y="1815654"/>
            <a:ext cx="3215100" cy="84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9" name="Google Shape;149;p18"/>
          <p:cNvSpPr txBox="1">
            <a:spLocks noGrp="1"/>
          </p:cNvSpPr>
          <p:nvPr>
            <p:ph type="subTitle" idx="2"/>
          </p:nvPr>
        </p:nvSpPr>
        <p:spPr>
          <a:xfrm>
            <a:off x="4311482" y="1815654"/>
            <a:ext cx="3215100" cy="84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0" name="Google Shape;150;p18"/>
          <p:cNvSpPr txBox="1">
            <a:spLocks noGrp="1"/>
          </p:cNvSpPr>
          <p:nvPr>
            <p:ph type="subTitle" idx="3"/>
          </p:nvPr>
        </p:nvSpPr>
        <p:spPr>
          <a:xfrm>
            <a:off x="720000" y="3144576"/>
            <a:ext cx="3215100" cy="109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1" name="Google Shape;151;p18"/>
          <p:cNvSpPr txBox="1">
            <a:spLocks noGrp="1"/>
          </p:cNvSpPr>
          <p:nvPr>
            <p:ph type="subTitle" idx="4"/>
          </p:nvPr>
        </p:nvSpPr>
        <p:spPr>
          <a:xfrm>
            <a:off x="4311484" y="3144576"/>
            <a:ext cx="3215100" cy="109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2" name="Google Shape;152;p18"/>
          <p:cNvSpPr txBox="1">
            <a:spLocks noGrp="1"/>
          </p:cNvSpPr>
          <p:nvPr>
            <p:ph type="subTitle" idx="5"/>
          </p:nvPr>
        </p:nvSpPr>
        <p:spPr>
          <a:xfrm>
            <a:off x="720001" y="1431550"/>
            <a:ext cx="32151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a:endParaRPr/>
          </a:p>
        </p:txBody>
      </p:sp>
      <p:sp>
        <p:nvSpPr>
          <p:cNvPr id="153" name="Google Shape;153;p18"/>
          <p:cNvSpPr txBox="1">
            <a:spLocks noGrp="1"/>
          </p:cNvSpPr>
          <p:nvPr>
            <p:ph type="subTitle" idx="6"/>
          </p:nvPr>
        </p:nvSpPr>
        <p:spPr>
          <a:xfrm>
            <a:off x="720001" y="2760497"/>
            <a:ext cx="32151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a:endParaRPr/>
          </a:p>
        </p:txBody>
      </p:sp>
      <p:sp>
        <p:nvSpPr>
          <p:cNvPr id="154" name="Google Shape;154;p18"/>
          <p:cNvSpPr txBox="1">
            <a:spLocks noGrp="1"/>
          </p:cNvSpPr>
          <p:nvPr>
            <p:ph type="subTitle" idx="7"/>
          </p:nvPr>
        </p:nvSpPr>
        <p:spPr>
          <a:xfrm>
            <a:off x="4311457" y="1431550"/>
            <a:ext cx="32151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a:endParaRPr/>
          </a:p>
        </p:txBody>
      </p:sp>
      <p:sp>
        <p:nvSpPr>
          <p:cNvPr id="155" name="Google Shape;155;p18"/>
          <p:cNvSpPr txBox="1">
            <a:spLocks noGrp="1"/>
          </p:cNvSpPr>
          <p:nvPr>
            <p:ph type="subTitle" idx="8"/>
          </p:nvPr>
        </p:nvSpPr>
        <p:spPr>
          <a:xfrm>
            <a:off x="4311457" y="2760497"/>
            <a:ext cx="32151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a:endParaRPr/>
          </a:p>
        </p:txBody>
      </p:sp>
      <p:pic>
        <p:nvPicPr>
          <p:cNvPr id="156" name="Google Shape;156;p18"/>
          <p:cNvPicPr preferRelativeResize="0"/>
          <p:nvPr/>
        </p:nvPicPr>
        <p:blipFill>
          <a:blip r:embed="rId2">
            <a:alphaModFix amt="30000"/>
          </a:blip>
          <a:stretch>
            <a:fillRect/>
          </a:stretch>
        </p:blipFill>
        <p:spPr>
          <a:xfrm>
            <a:off x="6500442" y="2760504"/>
            <a:ext cx="4590925" cy="4590925"/>
          </a:xfrm>
          <a:prstGeom prst="rect">
            <a:avLst/>
          </a:prstGeom>
          <a:noFill/>
          <a:ln>
            <a:noFill/>
          </a:ln>
        </p:spPr>
      </p:pic>
      <p:grpSp>
        <p:nvGrpSpPr>
          <p:cNvPr id="157" name="Google Shape;157;p18"/>
          <p:cNvGrpSpPr/>
          <p:nvPr/>
        </p:nvGrpSpPr>
        <p:grpSpPr>
          <a:xfrm>
            <a:off x="177775" y="177775"/>
            <a:ext cx="8788500" cy="4787900"/>
            <a:chOff x="177775" y="177775"/>
            <a:chExt cx="8788500" cy="4787900"/>
          </a:xfrm>
        </p:grpSpPr>
        <p:sp>
          <p:nvSpPr>
            <p:cNvPr id="158" name="Google Shape;158;p18"/>
            <p:cNvSpPr/>
            <p:nvPr/>
          </p:nvSpPr>
          <p:spPr>
            <a:xfrm rot="10800000" flipH="1">
              <a:off x="275340" y="26970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8"/>
            <p:cNvSpPr/>
            <p:nvPr/>
          </p:nvSpPr>
          <p:spPr>
            <a:xfrm flipH="1">
              <a:off x="87823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60" name="Google Shape;160;p18"/>
            <p:cNvSpPr/>
            <p:nvPr/>
          </p:nvSpPr>
          <p:spPr>
            <a:xfrm flipH="1">
              <a:off x="1777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aven Pro SemiBold"/>
              <a:buNone/>
              <a:defRPr sz="3000">
                <a:solidFill>
                  <a:schemeClr val="dk1"/>
                </a:solidFill>
                <a:latin typeface="Maven Pro SemiBold"/>
                <a:ea typeface="Maven Pro SemiBold"/>
                <a:cs typeface="Maven Pro SemiBold"/>
                <a:sym typeface="Maven Pro SemiBold"/>
              </a:defRPr>
            </a:lvl1pPr>
            <a:lvl2pPr lvl="1" rtl="0">
              <a:spcBef>
                <a:spcPts val="0"/>
              </a:spcBef>
              <a:spcAft>
                <a:spcPts val="0"/>
              </a:spcAft>
              <a:buClr>
                <a:schemeClr val="dk1"/>
              </a:buClr>
              <a:buSzPts val="3000"/>
              <a:buFont typeface="Maven Pro"/>
              <a:buNone/>
              <a:defRPr sz="3000" b="1">
                <a:solidFill>
                  <a:schemeClr val="dk1"/>
                </a:solidFill>
                <a:latin typeface="Maven Pro"/>
                <a:ea typeface="Maven Pro"/>
                <a:cs typeface="Maven Pro"/>
                <a:sym typeface="Maven Pro"/>
              </a:defRPr>
            </a:lvl2pPr>
            <a:lvl3pPr lvl="2" rtl="0">
              <a:spcBef>
                <a:spcPts val="0"/>
              </a:spcBef>
              <a:spcAft>
                <a:spcPts val="0"/>
              </a:spcAft>
              <a:buClr>
                <a:schemeClr val="dk1"/>
              </a:buClr>
              <a:buSzPts val="3000"/>
              <a:buFont typeface="Maven Pro"/>
              <a:buNone/>
              <a:defRPr sz="3000" b="1">
                <a:solidFill>
                  <a:schemeClr val="dk1"/>
                </a:solidFill>
                <a:latin typeface="Maven Pro"/>
                <a:ea typeface="Maven Pro"/>
                <a:cs typeface="Maven Pro"/>
                <a:sym typeface="Maven Pro"/>
              </a:defRPr>
            </a:lvl3pPr>
            <a:lvl4pPr lvl="3" rtl="0">
              <a:spcBef>
                <a:spcPts val="0"/>
              </a:spcBef>
              <a:spcAft>
                <a:spcPts val="0"/>
              </a:spcAft>
              <a:buClr>
                <a:schemeClr val="dk1"/>
              </a:buClr>
              <a:buSzPts val="3000"/>
              <a:buFont typeface="Maven Pro"/>
              <a:buNone/>
              <a:defRPr sz="3000" b="1">
                <a:solidFill>
                  <a:schemeClr val="dk1"/>
                </a:solidFill>
                <a:latin typeface="Maven Pro"/>
                <a:ea typeface="Maven Pro"/>
                <a:cs typeface="Maven Pro"/>
                <a:sym typeface="Maven Pro"/>
              </a:defRPr>
            </a:lvl4pPr>
            <a:lvl5pPr lvl="4" rtl="0">
              <a:spcBef>
                <a:spcPts val="0"/>
              </a:spcBef>
              <a:spcAft>
                <a:spcPts val="0"/>
              </a:spcAft>
              <a:buClr>
                <a:schemeClr val="dk1"/>
              </a:buClr>
              <a:buSzPts val="3000"/>
              <a:buFont typeface="Maven Pro"/>
              <a:buNone/>
              <a:defRPr sz="3000" b="1">
                <a:solidFill>
                  <a:schemeClr val="dk1"/>
                </a:solidFill>
                <a:latin typeface="Maven Pro"/>
                <a:ea typeface="Maven Pro"/>
                <a:cs typeface="Maven Pro"/>
                <a:sym typeface="Maven Pro"/>
              </a:defRPr>
            </a:lvl5pPr>
            <a:lvl6pPr lvl="5" rtl="0">
              <a:spcBef>
                <a:spcPts val="0"/>
              </a:spcBef>
              <a:spcAft>
                <a:spcPts val="0"/>
              </a:spcAft>
              <a:buClr>
                <a:schemeClr val="dk1"/>
              </a:buClr>
              <a:buSzPts val="3000"/>
              <a:buFont typeface="Maven Pro"/>
              <a:buNone/>
              <a:defRPr sz="3000" b="1">
                <a:solidFill>
                  <a:schemeClr val="dk1"/>
                </a:solidFill>
                <a:latin typeface="Maven Pro"/>
                <a:ea typeface="Maven Pro"/>
                <a:cs typeface="Maven Pro"/>
                <a:sym typeface="Maven Pro"/>
              </a:defRPr>
            </a:lvl6pPr>
            <a:lvl7pPr lvl="6" rtl="0">
              <a:spcBef>
                <a:spcPts val="0"/>
              </a:spcBef>
              <a:spcAft>
                <a:spcPts val="0"/>
              </a:spcAft>
              <a:buClr>
                <a:schemeClr val="dk1"/>
              </a:buClr>
              <a:buSzPts val="3000"/>
              <a:buFont typeface="Maven Pro"/>
              <a:buNone/>
              <a:defRPr sz="3000" b="1">
                <a:solidFill>
                  <a:schemeClr val="dk1"/>
                </a:solidFill>
                <a:latin typeface="Maven Pro"/>
                <a:ea typeface="Maven Pro"/>
                <a:cs typeface="Maven Pro"/>
                <a:sym typeface="Maven Pro"/>
              </a:defRPr>
            </a:lvl7pPr>
            <a:lvl8pPr lvl="7" rtl="0">
              <a:spcBef>
                <a:spcPts val="0"/>
              </a:spcBef>
              <a:spcAft>
                <a:spcPts val="0"/>
              </a:spcAft>
              <a:buClr>
                <a:schemeClr val="dk1"/>
              </a:buClr>
              <a:buSzPts val="3000"/>
              <a:buFont typeface="Maven Pro"/>
              <a:buNone/>
              <a:defRPr sz="3000" b="1">
                <a:solidFill>
                  <a:schemeClr val="dk1"/>
                </a:solidFill>
                <a:latin typeface="Maven Pro"/>
                <a:ea typeface="Maven Pro"/>
                <a:cs typeface="Maven Pro"/>
                <a:sym typeface="Maven Pro"/>
              </a:defRPr>
            </a:lvl8pPr>
            <a:lvl9pPr lvl="8" rtl="0">
              <a:spcBef>
                <a:spcPts val="0"/>
              </a:spcBef>
              <a:spcAft>
                <a:spcPts val="0"/>
              </a:spcAft>
              <a:buClr>
                <a:schemeClr val="dk1"/>
              </a:buClr>
              <a:buSzPts val="3000"/>
              <a:buFont typeface="Maven Pro"/>
              <a:buNone/>
              <a:defRPr sz="3000" b="1">
                <a:solidFill>
                  <a:schemeClr val="dk1"/>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8" r:id="rId7"/>
    <p:sldLayoutId id="2147483663" r:id="rId8"/>
    <p:sldLayoutId id="2147483664" r:id="rId9"/>
    <p:sldLayoutId id="2147483665" r:id="rId10"/>
    <p:sldLayoutId id="2147483668" r:id="rId11"/>
    <p:sldLayoutId id="214748366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7"/>
          <p:cNvSpPr txBox="1">
            <a:spLocks noGrp="1"/>
          </p:cNvSpPr>
          <p:nvPr>
            <p:ph type="ctrTitle"/>
          </p:nvPr>
        </p:nvSpPr>
        <p:spPr>
          <a:xfrm>
            <a:off x="1005833" y="1036638"/>
            <a:ext cx="6350100" cy="14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Admin Dashboard</a:t>
            </a:r>
            <a:endParaRPr dirty="0"/>
          </a:p>
        </p:txBody>
      </p:sp>
      <p:sp>
        <p:nvSpPr>
          <p:cNvPr id="226" name="Google Shape;226;p27"/>
          <p:cNvSpPr txBox="1">
            <a:spLocks noGrp="1"/>
          </p:cNvSpPr>
          <p:nvPr>
            <p:ph type="subTitle" idx="1"/>
          </p:nvPr>
        </p:nvSpPr>
        <p:spPr>
          <a:xfrm>
            <a:off x="1005833" y="3360258"/>
            <a:ext cx="1700791" cy="4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FINAL REVIEW</a:t>
            </a:r>
            <a:endParaRPr dirty="0"/>
          </a:p>
        </p:txBody>
      </p:sp>
      <p:sp>
        <p:nvSpPr>
          <p:cNvPr id="227" name="Google Shape;227;p27"/>
          <p:cNvSpPr txBox="1">
            <a:spLocks noGrp="1"/>
          </p:cNvSpPr>
          <p:nvPr>
            <p:ph type="ctrTitle" idx="2"/>
          </p:nvPr>
        </p:nvSpPr>
        <p:spPr>
          <a:xfrm>
            <a:off x="1005833" y="2636298"/>
            <a:ext cx="6350100" cy="57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MERNSTACK PROJECT</a:t>
            </a:r>
            <a:endParaRPr sz="2800" dirty="0"/>
          </a:p>
        </p:txBody>
      </p:sp>
      <p:sp>
        <p:nvSpPr>
          <p:cNvPr id="2" name="Google Shape;226;p27">
            <a:extLst>
              <a:ext uri="{FF2B5EF4-FFF2-40B4-BE49-F238E27FC236}">
                <a16:creationId xmlns:a16="http://schemas.microsoft.com/office/drawing/2014/main" id="{5FEC190C-CBDD-3071-543D-157618092439}"/>
              </a:ext>
            </a:extLst>
          </p:cNvPr>
          <p:cNvSpPr txBox="1">
            <a:spLocks/>
          </p:cNvSpPr>
          <p:nvPr/>
        </p:nvSpPr>
        <p:spPr>
          <a:xfrm>
            <a:off x="6217920" y="3333048"/>
            <a:ext cx="4023360" cy="6975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oboto"/>
              <a:buNone/>
              <a:defRPr sz="16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9pPr>
          </a:lstStyle>
          <a:p>
            <a:pPr marL="0" indent="0"/>
            <a:r>
              <a:rPr lang="en-IN" dirty="0"/>
              <a:t>Velmurugan S</a:t>
            </a:r>
          </a:p>
          <a:p>
            <a:pPr marL="0" indent="0"/>
            <a:r>
              <a:rPr lang="en-IN" dirty="0"/>
              <a:t>22EC184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0"/>
          <p:cNvSpPr txBox="1">
            <a:spLocks noGrp="1"/>
          </p:cNvSpPr>
          <p:nvPr>
            <p:ph type="title"/>
          </p:nvPr>
        </p:nvSpPr>
        <p:spPr>
          <a:xfrm>
            <a:off x="2761469" y="200849"/>
            <a:ext cx="6382531" cy="49409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400" dirty="0"/>
              <a:t>OUTPUT SCREENSHOTS</a:t>
            </a:r>
            <a:endParaRPr sz="2400" dirty="0"/>
          </a:p>
        </p:txBody>
      </p:sp>
      <p:sp>
        <p:nvSpPr>
          <p:cNvPr id="6" name="Google Shape;258;p30">
            <a:extLst>
              <a:ext uri="{FF2B5EF4-FFF2-40B4-BE49-F238E27FC236}">
                <a16:creationId xmlns:a16="http://schemas.microsoft.com/office/drawing/2014/main" id="{83FB85EA-B91C-88BD-0436-60CFBC7A081A}"/>
              </a:ext>
            </a:extLst>
          </p:cNvPr>
          <p:cNvSpPr txBox="1">
            <a:spLocks/>
          </p:cNvSpPr>
          <p:nvPr/>
        </p:nvSpPr>
        <p:spPr>
          <a:xfrm>
            <a:off x="304781" y="560513"/>
            <a:ext cx="6382531" cy="49409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aven Pro SemiBold"/>
              <a:buNone/>
              <a:defRPr sz="3000" b="0" i="0" u="none" strike="noStrike" cap="none">
                <a:solidFill>
                  <a:schemeClr val="dk1"/>
                </a:solidFill>
                <a:latin typeface="Maven Pro SemiBold"/>
                <a:ea typeface="Maven Pro SemiBold"/>
                <a:cs typeface="Maven Pro SemiBold"/>
                <a:sym typeface="Maven Pro SemiBold"/>
              </a:defRPr>
            </a:lvl1pPr>
            <a:lvl2pPr marR="0" lvl="1"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2pPr>
            <a:lvl3pPr marR="0" lvl="2"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3pPr>
            <a:lvl4pPr marR="0" lvl="3"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4pPr>
            <a:lvl5pPr marR="0" lvl="4"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5pPr>
            <a:lvl6pPr marR="0" lvl="5"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6pPr>
            <a:lvl7pPr marR="0" lvl="6"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7pPr>
            <a:lvl8pPr marR="0" lvl="7"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8pPr>
            <a:lvl9pPr marR="0" lvl="8"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9pPr>
          </a:lstStyle>
          <a:p>
            <a:r>
              <a:rPr lang="en-IN" sz="1800" dirty="0"/>
              <a:t>UPDATING EXISTING USER PAGE</a:t>
            </a:r>
          </a:p>
        </p:txBody>
      </p:sp>
      <p:pic>
        <p:nvPicPr>
          <p:cNvPr id="4" name="Picture 3">
            <a:extLst>
              <a:ext uri="{FF2B5EF4-FFF2-40B4-BE49-F238E27FC236}">
                <a16:creationId xmlns:a16="http://schemas.microsoft.com/office/drawing/2014/main" id="{627CE858-EBD3-CE80-9BB2-E764DC910C15}"/>
              </a:ext>
            </a:extLst>
          </p:cNvPr>
          <p:cNvPicPr>
            <a:picLocks noChangeAspect="1"/>
          </p:cNvPicPr>
          <p:nvPr/>
        </p:nvPicPr>
        <p:blipFill rotWithShape="1">
          <a:blip r:embed="rId3"/>
          <a:srcRect r="27287"/>
          <a:stretch/>
        </p:blipFill>
        <p:spPr>
          <a:xfrm>
            <a:off x="483221" y="1144859"/>
            <a:ext cx="3486613" cy="3181814"/>
          </a:xfrm>
          <a:prstGeom prst="rect">
            <a:avLst/>
          </a:prstGeom>
        </p:spPr>
      </p:pic>
      <p:pic>
        <p:nvPicPr>
          <p:cNvPr id="8" name="Picture 7">
            <a:extLst>
              <a:ext uri="{FF2B5EF4-FFF2-40B4-BE49-F238E27FC236}">
                <a16:creationId xmlns:a16="http://schemas.microsoft.com/office/drawing/2014/main" id="{B65A32BA-C026-A6B3-786D-DC1DEDA2B6A6}"/>
              </a:ext>
            </a:extLst>
          </p:cNvPr>
          <p:cNvPicPr>
            <a:picLocks noChangeAspect="1"/>
          </p:cNvPicPr>
          <p:nvPr/>
        </p:nvPicPr>
        <p:blipFill>
          <a:blip r:embed="rId4"/>
          <a:stretch>
            <a:fillRect/>
          </a:stretch>
        </p:blipFill>
        <p:spPr>
          <a:xfrm>
            <a:off x="4036743" y="1144857"/>
            <a:ext cx="4720681" cy="3181815"/>
          </a:xfrm>
          <a:prstGeom prst="rect">
            <a:avLst/>
          </a:prstGeom>
        </p:spPr>
      </p:pic>
    </p:spTree>
    <p:extLst>
      <p:ext uri="{BB962C8B-B14F-4D97-AF65-F5344CB8AC3E}">
        <p14:creationId xmlns:p14="http://schemas.microsoft.com/office/powerpoint/2010/main" val="4134764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0"/>
          <p:cNvSpPr txBox="1">
            <a:spLocks noGrp="1"/>
          </p:cNvSpPr>
          <p:nvPr>
            <p:ph type="title"/>
          </p:nvPr>
        </p:nvSpPr>
        <p:spPr>
          <a:xfrm>
            <a:off x="2761469" y="200849"/>
            <a:ext cx="6382531" cy="49409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400" dirty="0"/>
              <a:t>OUTPUT SCREENSHOTS</a:t>
            </a:r>
            <a:endParaRPr sz="2400" dirty="0"/>
          </a:p>
        </p:txBody>
      </p:sp>
      <p:sp>
        <p:nvSpPr>
          <p:cNvPr id="6" name="Google Shape;258;p30">
            <a:extLst>
              <a:ext uri="{FF2B5EF4-FFF2-40B4-BE49-F238E27FC236}">
                <a16:creationId xmlns:a16="http://schemas.microsoft.com/office/drawing/2014/main" id="{83FB85EA-B91C-88BD-0436-60CFBC7A081A}"/>
              </a:ext>
            </a:extLst>
          </p:cNvPr>
          <p:cNvSpPr txBox="1">
            <a:spLocks/>
          </p:cNvSpPr>
          <p:nvPr/>
        </p:nvSpPr>
        <p:spPr>
          <a:xfrm>
            <a:off x="304781" y="560513"/>
            <a:ext cx="6382531" cy="49409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aven Pro SemiBold"/>
              <a:buNone/>
              <a:defRPr sz="3000" b="0" i="0" u="none" strike="noStrike" cap="none">
                <a:solidFill>
                  <a:schemeClr val="dk1"/>
                </a:solidFill>
                <a:latin typeface="Maven Pro SemiBold"/>
                <a:ea typeface="Maven Pro SemiBold"/>
                <a:cs typeface="Maven Pro SemiBold"/>
                <a:sym typeface="Maven Pro SemiBold"/>
              </a:defRPr>
            </a:lvl1pPr>
            <a:lvl2pPr marR="0" lvl="1"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2pPr>
            <a:lvl3pPr marR="0" lvl="2"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3pPr>
            <a:lvl4pPr marR="0" lvl="3"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4pPr>
            <a:lvl5pPr marR="0" lvl="4"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5pPr>
            <a:lvl6pPr marR="0" lvl="5"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6pPr>
            <a:lvl7pPr marR="0" lvl="6"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7pPr>
            <a:lvl8pPr marR="0" lvl="7"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8pPr>
            <a:lvl9pPr marR="0" lvl="8"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9pPr>
          </a:lstStyle>
          <a:p>
            <a:r>
              <a:rPr lang="en-IN" sz="1800" dirty="0"/>
              <a:t>CREATING NEW USER PAGE</a:t>
            </a:r>
          </a:p>
        </p:txBody>
      </p:sp>
      <p:pic>
        <p:nvPicPr>
          <p:cNvPr id="4" name="Picture 3">
            <a:extLst>
              <a:ext uri="{FF2B5EF4-FFF2-40B4-BE49-F238E27FC236}">
                <a16:creationId xmlns:a16="http://schemas.microsoft.com/office/drawing/2014/main" id="{8959232C-7F20-D3D3-8665-C0F9C6A066A8}"/>
              </a:ext>
            </a:extLst>
          </p:cNvPr>
          <p:cNvPicPr>
            <a:picLocks noChangeAspect="1"/>
          </p:cNvPicPr>
          <p:nvPr/>
        </p:nvPicPr>
        <p:blipFill>
          <a:blip r:embed="rId3"/>
          <a:stretch>
            <a:fillRect/>
          </a:stretch>
        </p:blipFill>
        <p:spPr>
          <a:xfrm>
            <a:off x="490654" y="1054608"/>
            <a:ext cx="3241287" cy="3528379"/>
          </a:xfrm>
          <a:prstGeom prst="rect">
            <a:avLst/>
          </a:prstGeom>
        </p:spPr>
      </p:pic>
      <p:pic>
        <p:nvPicPr>
          <p:cNvPr id="8" name="Picture 7">
            <a:extLst>
              <a:ext uri="{FF2B5EF4-FFF2-40B4-BE49-F238E27FC236}">
                <a16:creationId xmlns:a16="http://schemas.microsoft.com/office/drawing/2014/main" id="{531D7211-F157-B1F7-2AFD-7737483CFC43}"/>
              </a:ext>
            </a:extLst>
          </p:cNvPr>
          <p:cNvPicPr>
            <a:picLocks noChangeAspect="1"/>
          </p:cNvPicPr>
          <p:nvPr/>
        </p:nvPicPr>
        <p:blipFill>
          <a:blip r:embed="rId4"/>
          <a:stretch>
            <a:fillRect/>
          </a:stretch>
        </p:blipFill>
        <p:spPr>
          <a:xfrm>
            <a:off x="3917814" y="899532"/>
            <a:ext cx="4586849" cy="3669186"/>
          </a:xfrm>
          <a:prstGeom prst="rect">
            <a:avLst/>
          </a:prstGeom>
        </p:spPr>
      </p:pic>
    </p:spTree>
    <p:extLst>
      <p:ext uri="{BB962C8B-B14F-4D97-AF65-F5344CB8AC3E}">
        <p14:creationId xmlns:p14="http://schemas.microsoft.com/office/powerpoint/2010/main" val="1310766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0"/>
          <p:cNvSpPr txBox="1">
            <a:spLocks noGrp="1"/>
          </p:cNvSpPr>
          <p:nvPr>
            <p:ph type="title"/>
          </p:nvPr>
        </p:nvSpPr>
        <p:spPr>
          <a:xfrm>
            <a:off x="2761469" y="200849"/>
            <a:ext cx="6382531" cy="49409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400" dirty="0"/>
              <a:t>OUTPUT SCREENSHOTS</a:t>
            </a:r>
            <a:endParaRPr sz="2400" dirty="0"/>
          </a:p>
        </p:txBody>
      </p:sp>
      <p:sp>
        <p:nvSpPr>
          <p:cNvPr id="6" name="Google Shape;258;p30">
            <a:extLst>
              <a:ext uri="{FF2B5EF4-FFF2-40B4-BE49-F238E27FC236}">
                <a16:creationId xmlns:a16="http://schemas.microsoft.com/office/drawing/2014/main" id="{83FB85EA-B91C-88BD-0436-60CFBC7A081A}"/>
              </a:ext>
            </a:extLst>
          </p:cNvPr>
          <p:cNvSpPr txBox="1">
            <a:spLocks/>
          </p:cNvSpPr>
          <p:nvPr/>
        </p:nvSpPr>
        <p:spPr>
          <a:xfrm>
            <a:off x="304781" y="560513"/>
            <a:ext cx="6382531" cy="49409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aven Pro SemiBold"/>
              <a:buNone/>
              <a:defRPr sz="3000" b="0" i="0" u="none" strike="noStrike" cap="none">
                <a:solidFill>
                  <a:schemeClr val="dk1"/>
                </a:solidFill>
                <a:latin typeface="Maven Pro SemiBold"/>
                <a:ea typeface="Maven Pro SemiBold"/>
                <a:cs typeface="Maven Pro SemiBold"/>
                <a:sym typeface="Maven Pro SemiBold"/>
              </a:defRPr>
            </a:lvl1pPr>
            <a:lvl2pPr marR="0" lvl="1"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2pPr>
            <a:lvl3pPr marR="0" lvl="2"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3pPr>
            <a:lvl4pPr marR="0" lvl="3"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4pPr>
            <a:lvl5pPr marR="0" lvl="4"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5pPr>
            <a:lvl6pPr marR="0" lvl="5"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6pPr>
            <a:lvl7pPr marR="0" lvl="6"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7pPr>
            <a:lvl8pPr marR="0" lvl="7"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8pPr>
            <a:lvl9pPr marR="0" lvl="8"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9pPr>
          </a:lstStyle>
          <a:p>
            <a:r>
              <a:rPr lang="en-IN" sz="1800" dirty="0"/>
              <a:t>USERS PAGE</a:t>
            </a:r>
          </a:p>
        </p:txBody>
      </p:sp>
      <p:pic>
        <p:nvPicPr>
          <p:cNvPr id="3" name="Picture 2">
            <a:extLst>
              <a:ext uri="{FF2B5EF4-FFF2-40B4-BE49-F238E27FC236}">
                <a16:creationId xmlns:a16="http://schemas.microsoft.com/office/drawing/2014/main" id="{3924AE29-94E9-CD69-7194-692913375089}"/>
              </a:ext>
            </a:extLst>
          </p:cNvPr>
          <p:cNvPicPr>
            <a:picLocks noChangeAspect="1"/>
          </p:cNvPicPr>
          <p:nvPr/>
        </p:nvPicPr>
        <p:blipFill rotWithShape="1">
          <a:blip r:embed="rId3"/>
          <a:srcRect r="8191"/>
          <a:stretch/>
        </p:blipFill>
        <p:spPr>
          <a:xfrm>
            <a:off x="335397" y="1062042"/>
            <a:ext cx="4437325" cy="3331538"/>
          </a:xfrm>
          <a:prstGeom prst="rect">
            <a:avLst/>
          </a:prstGeom>
        </p:spPr>
      </p:pic>
      <p:pic>
        <p:nvPicPr>
          <p:cNvPr id="5" name="Picture 4">
            <a:extLst>
              <a:ext uri="{FF2B5EF4-FFF2-40B4-BE49-F238E27FC236}">
                <a16:creationId xmlns:a16="http://schemas.microsoft.com/office/drawing/2014/main" id="{84970C67-2AE5-7439-9EC6-59C701F577B2}"/>
              </a:ext>
            </a:extLst>
          </p:cNvPr>
          <p:cNvPicPr>
            <a:picLocks noChangeAspect="1"/>
          </p:cNvPicPr>
          <p:nvPr/>
        </p:nvPicPr>
        <p:blipFill>
          <a:blip r:embed="rId4"/>
          <a:stretch>
            <a:fillRect/>
          </a:stretch>
        </p:blipFill>
        <p:spPr>
          <a:xfrm>
            <a:off x="4906833" y="1332583"/>
            <a:ext cx="3901769" cy="306843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2" name="Google Shape;282;p3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Conclusion</a:t>
            </a:r>
            <a:endParaRPr dirty="0"/>
          </a:p>
        </p:txBody>
      </p:sp>
      <p:sp>
        <p:nvSpPr>
          <p:cNvPr id="284" name="Google Shape;284;p33"/>
          <p:cNvSpPr txBox="1">
            <a:spLocks noGrp="1"/>
          </p:cNvSpPr>
          <p:nvPr>
            <p:ph type="subTitle" idx="1"/>
          </p:nvPr>
        </p:nvSpPr>
        <p:spPr>
          <a:xfrm>
            <a:off x="720000" y="1603388"/>
            <a:ext cx="5949024" cy="2578468"/>
          </a:xfrm>
          <a:prstGeom prst="rect">
            <a:avLst/>
          </a:prstGeom>
        </p:spPr>
        <p:txBody>
          <a:bodyPr spcFirstLastPara="1" wrap="square" lIns="91425" tIns="91425" rIns="91425" bIns="91425" anchor="t" anchorCtr="0">
            <a:noAutofit/>
          </a:bodyPr>
          <a:lstStyle/>
          <a:p>
            <a:pPr>
              <a:buFont typeface="Wingdings" panose="05000000000000000000" pitchFamily="2" charset="2"/>
              <a:buChar char="Ø"/>
            </a:pPr>
            <a:r>
              <a:rPr lang="en-US" dirty="0"/>
              <a:t>The showcased full-stack blog application exemplifies the fusion of MongoDB, Express.js, React.js, and Node.js to forge a dynamic and engaging web platform. </a:t>
            </a:r>
          </a:p>
          <a:p>
            <a:pPr>
              <a:buFont typeface="Wingdings" panose="05000000000000000000" pitchFamily="2" charset="2"/>
              <a:buChar char="Ø"/>
            </a:pPr>
            <a:endParaRPr lang="en-US" dirty="0"/>
          </a:p>
          <a:p>
            <a:pPr>
              <a:buFont typeface="Wingdings" panose="05000000000000000000" pitchFamily="2" charset="2"/>
              <a:buChar char="Ø"/>
            </a:pPr>
            <a:r>
              <a:rPr lang="en-US" dirty="0"/>
              <a:t>Facilitating functionalities such as creating, reading, updating, and deleting blog posts, this app offers a seamless experience for content management and dissemination. </a:t>
            </a:r>
          </a:p>
          <a:p>
            <a:pPr>
              <a:buFont typeface="Wingdings" panose="05000000000000000000" pitchFamily="2" charset="2"/>
              <a:buChar char="Ø"/>
            </a:pPr>
            <a:endParaRPr lang="en-US" dirty="0"/>
          </a:p>
          <a:p>
            <a:pPr>
              <a:buFont typeface="Wingdings" panose="05000000000000000000" pitchFamily="2" charset="2"/>
              <a:buChar char="Ø"/>
            </a:pPr>
            <a:r>
              <a:rPr lang="en-US" dirty="0"/>
              <a:t>Leveraging the MERN stack, the development process was characterized by efficiency and agility, empowering swift prototyping and iteration.</a:t>
            </a:r>
          </a:p>
        </p:txBody>
      </p:sp>
    </p:spTree>
    <p:extLst>
      <p:ext uri="{BB962C8B-B14F-4D97-AF65-F5344CB8AC3E}">
        <p14:creationId xmlns:p14="http://schemas.microsoft.com/office/powerpoint/2010/main" val="3670310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2" name="Google Shape;282;p33"/>
          <p:cNvSpPr txBox="1">
            <a:spLocks noGrp="1"/>
          </p:cNvSpPr>
          <p:nvPr>
            <p:ph type="title"/>
          </p:nvPr>
        </p:nvSpPr>
        <p:spPr>
          <a:xfrm>
            <a:off x="2638010" y="1892515"/>
            <a:ext cx="248263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t>
            </a:r>
            <a:r>
              <a:rPr lang="en-IN" dirty="0"/>
              <a:t>HANK YOU</a:t>
            </a:r>
            <a:endParaRPr dirty="0"/>
          </a:p>
        </p:txBody>
      </p:sp>
    </p:spTree>
    <p:extLst>
      <p:ext uri="{BB962C8B-B14F-4D97-AF65-F5344CB8AC3E}">
        <p14:creationId xmlns:p14="http://schemas.microsoft.com/office/powerpoint/2010/main" val="110091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3" name="Google Shape;273;p3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274" name="Google Shape;274;p32"/>
          <p:cNvSpPr txBox="1">
            <a:spLocks noGrp="1"/>
          </p:cNvSpPr>
          <p:nvPr>
            <p:ph type="subTitle" idx="1"/>
          </p:nvPr>
        </p:nvSpPr>
        <p:spPr>
          <a:xfrm>
            <a:off x="798856" y="1231902"/>
            <a:ext cx="7079258" cy="33720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This MERN stack admin dashboard project is meticulously crafted to provide a comprehensive platform for efficient management and visualization of data. Built upon MongoDB, Express.js, React, and Node.js, our dashboard offers a seamless integration of front-end and back-end technologies, ensuring scalability and real-time data handling.</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With a user-friendly interface and intuitive navigation, our dashboard empowers administrators to oversee and manage various aspects of their systems with ease. From user management and analytics to content administration and system configurations, our dashboard facilitates streamlined operations and informed decision-making. </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This main objective of this project is to deliver a robust and scalable solution that meets the dynamic needs of modern businesses, fostering productivity, insight, and collaboration.</a:t>
            </a:r>
          </a:p>
        </p:txBody>
      </p:sp>
    </p:spTree>
    <p:extLst>
      <p:ext uri="{BB962C8B-B14F-4D97-AF65-F5344CB8AC3E}">
        <p14:creationId xmlns:p14="http://schemas.microsoft.com/office/powerpoint/2010/main" val="2159323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3" name="Google Shape;273;p32"/>
          <p:cNvSpPr txBox="1">
            <a:spLocks noGrp="1"/>
          </p:cNvSpPr>
          <p:nvPr>
            <p:ph type="title"/>
          </p:nvPr>
        </p:nvSpPr>
        <p:spPr>
          <a:xfrm>
            <a:off x="720000" y="42055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Existing System</a:t>
            </a:r>
            <a:endParaRPr dirty="0"/>
          </a:p>
        </p:txBody>
      </p:sp>
      <p:sp>
        <p:nvSpPr>
          <p:cNvPr id="274" name="Google Shape;274;p32"/>
          <p:cNvSpPr txBox="1">
            <a:spLocks noGrp="1"/>
          </p:cNvSpPr>
          <p:nvPr>
            <p:ph type="subTitle" idx="1"/>
          </p:nvPr>
        </p:nvSpPr>
        <p:spPr>
          <a:xfrm>
            <a:off x="810322" y="1112200"/>
            <a:ext cx="7843024" cy="36914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sz="1400" b="1" dirty="0"/>
              <a:t>1.  Salesforce CRM:  </a:t>
            </a:r>
          </a:p>
          <a:p>
            <a:pPr marL="342900" lvl="0" indent="-342900" algn="l" rtl="0">
              <a:spcBef>
                <a:spcPts val="0"/>
              </a:spcBef>
              <a:spcAft>
                <a:spcPts val="0"/>
              </a:spcAft>
              <a:buAutoNum type="arabicPeriod"/>
            </a:pPr>
            <a:endParaRPr lang="en-US" sz="1400" b="1" dirty="0"/>
          </a:p>
          <a:p>
            <a:pPr marL="0" lvl="0" indent="0" algn="l" rtl="0">
              <a:spcBef>
                <a:spcPts val="0"/>
              </a:spcBef>
              <a:spcAft>
                <a:spcPts val="0"/>
              </a:spcAft>
            </a:pPr>
            <a:r>
              <a:rPr lang="en-US" sz="1400" dirty="0"/>
              <a:t> Salesforce CRM is a versatile platform for managing sales, marketing, and customer service operations. It centralizes customer data, supports lead management, opportunity tracking, and automates workflows. With customizable dashboards and seamless integration capabilities, it scales to meet diverse business needs across industries. Salesforce CRM enhances customer engagement, streamlines sales processes, and drives revenue growth effectively.</a:t>
            </a:r>
          </a:p>
          <a:p>
            <a:pPr marL="0" lvl="0" indent="0" algn="l" rtl="0">
              <a:spcBef>
                <a:spcPts val="0"/>
              </a:spcBef>
              <a:spcAft>
                <a:spcPts val="0"/>
              </a:spcAft>
            </a:pPr>
            <a:endParaRPr lang="en-US" sz="1400" dirty="0"/>
          </a:p>
          <a:p>
            <a:pPr marL="0" lvl="0" indent="0" algn="l" rtl="0">
              <a:spcBef>
                <a:spcPts val="0"/>
              </a:spcBef>
              <a:spcAft>
                <a:spcPts val="0"/>
              </a:spcAft>
            </a:pPr>
            <a:r>
              <a:rPr lang="en-US" sz="1400" b="1" dirty="0"/>
              <a:t>2. SAP ERP: </a:t>
            </a:r>
          </a:p>
          <a:p>
            <a:pPr marL="0" lvl="0" indent="0" algn="l" rtl="0">
              <a:spcBef>
                <a:spcPts val="0"/>
              </a:spcBef>
              <a:spcAft>
                <a:spcPts val="0"/>
              </a:spcAft>
            </a:pPr>
            <a:endParaRPr lang="en-US" sz="1400" b="1" dirty="0"/>
          </a:p>
          <a:p>
            <a:pPr marL="0" lvl="0" indent="0" algn="l" rtl="0">
              <a:spcBef>
                <a:spcPts val="0"/>
              </a:spcBef>
              <a:spcAft>
                <a:spcPts val="0"/>
              </a:spcAft>
            </a:pPr>
            <a:r>
              <a:rPr lang="en-US" sz="1400" dirty="0"/>
              <a:t>SAP ERP integrates business management modules for real-time core process management across finance, HR, procurement, manufacturing, and supply chain. It offers unified data management, advanced analytics, and supports decision-making. With modules like SAP S/4HANA, it utilizes AI and machine learning for actionable insights, fostering innovation. SAP ERP optimizes resources, enhances operational efficiency, and is essential for large enterprises aiming to reduce costs and maintain competitiveness.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34"/>
          <p:cNvSpPr txBox="1">
            <a:spLocks noGrp="1"/>
          </p:cNvSpPr>
          <p:nvPr>
            <p:ph type="title"/>
          </p:nvPr>
        </p:nvSpPr>
        <p:spPr>
          <a:xfrm>
            <a:off x="720000" y="47259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Proposed System</a:t>
            </a:r>
            <a:endParaRPr dirty="0"/>
          </a:p>
        </p:txBody>
      </p:sp>
      <p:sp>
        <p:nvSpPr>
          <p:cNvPr id="294" name="Google Shape;294;p34"/>
          <p:cNvSpPr txBox="1">
            <a:spLocks noGrp="1"/>
          </p:cNvSpPr>
          <p:nvPr>
            <p:ph type="subTitle" idx="1"/>
          </p:nvPr>
        </p:nvSpPr>
        <p:spPr>
          <a:xfrm>
            <a:off x="809209" y="1139146"/>
            <a:ext cx="7219668" cy="34551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The proposed MERN stack admin dashboard will leverage MongoDB, Express.js, React, and Node.js to create a robust platform for managing organizational operations. It will offer dynamic data visualization tools powered by React components, allowing administrators to monitor and analyze key metrics in real-time. </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The backend, built with Node.js and Express.js, will ensure efficient data processing and seamless API integration with existing systems. MongoDB will serve as the database for scalable and flexible data storage. The dashboard will feature customizable widgets, interactive charts, and comprehensive reporting capabilities to support data-driven decision-making. </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Security will be a priority, with authentication and authorization mechanisms implemented using industry best practices. The goal is to enhance operational efficiency, streamline workflows, and empower administrators with actionable insights for strategic planning and business growth.</a:t>
            </a:r>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p:txBody>
      </p:sp>
    </p:spTree>
    <p:extLst>
      <p:ext uri="{BB962C8B-B14F-4D97-AF65-F5344CB8AC3E}">
        <p14:creationId xmlns:p14="http://schemas.microsoft.com/office/powerpoint/2010/main" val="125066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Tech Stack</a:t>
            </a:r>
            <a:endParaRPr dirty="0"/>
          </a:p>
        </p:txBody>
      </p:sp>
      <p:sp>
        <p:nvSpPr>
          <p:cNvPr id="306" name="Google Shape;306;p35"/>
          <p:cNvSpPr txBox="1">
            <a:spLocks noGrp="1"/>
          </p:cNvSpPr>
          <p:nvPr>
            <p:ph type="subTitle" idx="1"/>
          </p:nvPr>
        </p:nvSpPr>
        <p:spPr>
          <a:xfrm>
            <a:off x="713000" y="2364735"/>
            <a:ext cx="2500500" cy="9099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en-IN" sz="1400" dirty="0"/>
              <a:t>React.js</a:t>
            </a:r>
          </a:p>
          <a:p>
            <a:pPr marL="285750" lvl="0" indent="-285750" algn="l" rtl="0">
              <a:spcBef>
                <a:spcPts val="0"/>
              </a:spcBef>
              <a:spcAft>
                <a:spcPts val="0"/>
              </a:spcAft>
              <a:buFont typeface="Wingdings" panose="05000000000000000000" pitchFamily="2" charset="2"/>
              <a:buChar char="Ø"/>
            </a:pPr>
            <a:r>
              <a:rPr lang="en-IN" sz="1400" dirty="0"/>
              <a:t>HTML</a:t>
            </a:r>
          </a:p>
          <a:p>
            <a:pPr marL="285750" lvl="0" indent="-285750" algn="l" rtl="0">
              <a:spcBef>
                <a:spcPts val="0"/>
              </a:spcBef>
              <a:spcAft>
                <a:spcPts val="0"/>
              </a:spcAft>
              <a:buFont typeface="Wingdings" panose="05000000000000000000" pitchFamily="2" charset="2"/>
              <a:buChar char="Ø"/>
            </a:pPr>
            <a:r>
              <a:rPr lang="en-IN" sz="1400" dirty="0"/>
              <a:t>CSS</a:t>
            </a:r>
            <a:endParaRPr sz="1400" dirty="0"/>
          </a:p>
        </p:txBody>
      </p:sp>
      <p:sp>
        <p:nvSpPr>
          <p:cNvPr id="307" name="Google Shape;307;p35"/>
          <p:cNvSpPr txBox="1">
            <a:spLocks noGrp="1"/>
          </p:cNvSpPr>
          <p:nvPr>
            <p:ph type="subTitle" idx="2"/>
          </p:nvPr>
        </p:nvSpPr>
        <p:spPr>
          <a:xfrm>
            <a:off x="3318245" y="2384619"/>
            <a:ext cx="2500500" cy="9099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en-IN" sz="1400" dirty="0"/>
              <a:t>MongoDB</a:t>
            </a:r>
          </a:p>
          <a:p>
            <a:pPr marL="0" lvl="0" indent="0" algn="l" rtl="0">
              <a:spcBef>
                <a:spcPts val="0"/>
              </a:spcBef>
              <a:spcAft>
                <a:spcPts val="0"/>
              </a:spcAft>
            </a:pPr>
            <a:endParaRPr sz="1400" dirty="0"/>
          </a:p>
        </p:txBody>
      </p:sp>
      <p:sp>
        <p:nvSpPr>
          <p:cNvPr id="310" name="Google Shape;310;p35"/>
          <p:cNvSpPr txBox="1">
            <a:spLocks noGrp="1"/>
          </p:cNvSpPr>
          <p:nvPr>
            <p:ph type="subTitle" idx="7"/>
          </p:nvPr>
        </p:nvSpPr>
        <p:spPr>
          <a:xfrm>
            <a:off x="713000" y="1907535"/>
            <a:ext cx="25005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FRONTEND</a:t>
            </a:r>
            <a:endParaRPr dirty="0"/>
          </a:p>
        </p:txBody>
      </p:sp>
      <p:sp>
        <p:nvSpPr>
          <p:cNvPr id="311" name="Google Shape;311;p35"/>
          <p:cNvSpPr txBox="1">
            <a:spLocks noGrp="1"/>
          </p:cNvSpPr>
          <p:nvPr>
            <p:ph type="subTitle" idx="8"/>
          </p:nvPr>
        </p:nvSpPr>
        <p:spPr>
          <a:xfrm>
            <a:off x="3318244" y="1927419"/>
            <a:ext cx="25005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DATABASE</a:t>
            </a:r>
            <a:endParaRPr dirty="0"/>
          </a:p>
        </p:txBody>
      </p:sp>
      <p:sp>
        <p:nvSpPr>
          <p:cNvPr id="312" name="Google Shape;312;p35"/>
          <p:cNvSpPr txBox="1">
            <a:spLocks noGrp="1"/>
          </p:cNvSpPr>
          <p:nvPr>
            <p:ph type="subTitle" idx="9"/>
          </p:nvPr>
        </p:nvSpPr>
        <p:spPr>
          <a:xfrm>
            <a:off x="5923488" y="1907535"/>
            <a:ext cx="25005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BACKEND </a:t>
            </a:r>
            <a:endParaRPr dirty="0"/>
          </a:p>
        </p:txBody>
      </p:sp>
      <p:sp>
        <p:nvSpPr>
          <p:cNvPr id="313" name="Google Shape;313;p35"/>
          <p:cNvSpPr txBox="1">
            <a:spLocks noGrp="1"/>
          </p:cNvSpPr>
          <p:nvPr>
            <p:ph type="subTitle" idx="5"/>
          </p:nvPr>
        </p:nvSpPr>
        <p:spPr>
          <a:xfrm>
            <a:off x="5923488" y="2364735"/>
            <a:ext cx="2500500" cy="9099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en-IN" sz="1400" dirty="0"/>
              <a:t>Express.js</a:t>
            </a:r>
          </a:p>
          <a:p>
            <a:pPr marL="285750" lvl="0" indent="-285750" algn="l" rtl="0">
              <a:spcBef>
                <a:spcPts val="0"/>
              </a:spcBef>
              <a:spcAft>
                <a:spcPts val="0"/>
              </a:spcAft>
              <a:buFont typeface="Wingdings" panose="05000000000000000000" pitchFamily="2" charset="2"/>
              <a:buChar char="Ø"/>
            </a:pPr>
            <a:r>
              <a:rPr lang="en-IN" sz="1400" dirty="0"/>
              <a:t>Node.js</a:t>
            </a: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2" name="Google Shape;282;p3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Key Features</a:t>
            </a:r>
            <a:endParaRPr dirty="0"/>
          </a:p>
        </p:txBody>
      </p:sp>
      <p:sp>
        <p:nvSpPr>
          <p:cNvPr id="284" name="Google Shape;284;p33"/>
          <p:cNvSpPr txBox="1">
            <a:spLocks noGrp="1"/>
          </p:cNvSpPr>
          <p:nvPr>
            <p:ph type="subTitle" idx="1"/>
          </p:nvPr>
        </p:nvSpPr>
        <p:spPr>
          <a:xfrm>
            <a:off x="824078" y="1291154"/>
            <a:ext cx="6541090" cy="30652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User Management:</a:t>
            </a:r>
            <a:endParaRPr lang="en-US" dirty="0"/>
          </a:p>
          <a:p>
            <a:pPr marL="0" lvl="0" indent="0" algn="l" rtl="0">
              <a:spcBef>
                <a:spcPts val="0"/>
              </a:spcBef>
              <a:spcAft>
                <a:spcPts val="0"/>
              </a:spcAft>
              <a:buNone/>
            </a:pPr>
            <a:r>
              <a:rPr lang="en-US" dirty="0"/>
              <a:t>Allows administrators to manage user accounts, including adding, editing, and deleting users. It also provides functionalities for assigning roles and permissions to control access levels within the application.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Real-time Analytics:</a:t>
            </a:r>
            <a:endParaRPr lang="en-US" dirty="0"/>
          </a:p>
          <a:p>
            <a:pPr marL="0" lvl="0" indent="0" algn="l" rtl="0">
              <a:spcBef>
                <a:spcPts val="0"/>
              </a:spcBef>
              <a:spcAft>
                <a:spcPts val="0"/>
              </a:spcAft>
              <a:buNone/>
            </a:pPr>
            <a:r>
              <a:rPr lang="en-US" dirty="0"/>
              <a:t>Provides real-time data visualization through interactive charts and graphs. Administrators can monitor key metrics, track performance indicators, and generate customizable reports to gain insights into business operations.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Content Management:</a:t>
            </a:r>
          </a:p>
          <a:p>
            <a:pPr marL="0" lvl="0" indent="0" algn="l" rtl="0">
              <a:spcBef>
                <a:spcPts val="0"/>
              </a:spcBef>
              <a:spcAft>
                <a:spcPts val="0"/>
              </a:spcAft>
              <a:buNone/>
            </a:pPr>
            <a:r>
              <a:rPr lang="en-US" dirty="0"/>
              <a:t>Facilitates the creation, editing, and organization of various types of content, such as blog posts, articles, and media files. This feature ensures that content is easily manageable and accessible.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0"/>
          <p:cNvSpPr txBox="1">
            <a:spLocks noGrp="1"/>
          </p:cNvSpPr>
          <p:nvPr>
            <p:ph type="title"/>
          </p:nvPr>
        </p:nvSpPr>
        <p:spPr>
          <a:xfrm>
            <a:off x="2761469" y="200849"/>
            <a:ext cx="6382531" cy="49409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400" dirty="0"/>
              <a:t>OUTPUT SCREENSHOTS</a:t>
            </a:r>
            <a:endParaRPr sz="2400" dirty="0"/>
          </a:p>
        </p:txBody>
      </p:sp>
      <p:sp>
        <p:nvSpPr>
          <p:cNvPr id="6" name="Google Shape;258;p30">
            <a:extLst>
              <a:ext uri="{FF2B5EF4-FFF2-40B4-BE49-F238E27FC236}">
                <a16:creationId xmlns:a16="http://schemas.microsoft.com/office/drawing/2014/main" id="{83FB85EA-B91C-88BD-0436-60CFBC7A081A}"/>
              </a:ext>
            </a:extLst>
          </p:cNvPr>
          <p:cNvSpPr txBox="1">
            <a:spLocks/>
          </p:cNvSpPr>
          <p:nvPr/>
        </p:nvSpPr>
        <p:spPr>
          <a:xfrm>
            <a:off x="304781" y="560513"/>
            <a:ext cx="6382531" cy="49409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aven Pro SemiBold"/>
              <a:buNone/>
              <a:defRPr sz="3000" b="0" i="0" u="none" strike="noStrike" cap="none">
                <a:solidFill>
                  <a:schemeClr val="dk1"/>
                </a:solidFill>
                <a:latin typeface="Maven Pro SemiBold"/>
                <a:ea typeface="Maven Pro SemiBold"/>
                <a:cs typeface="Maven Pro SemiBold"/>
                <a:sym typeface="Maven Pro SemiBold"/>
              </a:defRPr>
            </a:lvl1pPr>
            <a:lvl2pPr marR="0" lvl="1"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2pPr>
            <a:lvl3pPr marR="0" lvl="2"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3pPr>
            <a:lvl4pPr marR="0" lvl="3"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4pPr>
            <a:lvl5pPr marR="0" lvl="4"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5pPr>
            <a:lvl6pPr marR="0" lvl="5"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6pPr>
            <a:lvl7pPr marR="0" lvl="6"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7pPr>
            <a:lvl8pPr marR="0" lvl="7"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8pPr>
            <a:lvl9pPr marR="0" lvl="8"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9pPr>
          </a:lstStyle>
          <a:p>
            <a:r>
              <a:rPr lang="en-IN" sz="1800" dirty="0"/>
              <a:t>HOME PAGE</a:t>
            </a:r>
          </a:p>
        </p:txBody>
      </p:sp>
      <p:pic>
        <p:nvPicPr>
          <p:cNvPr id="4" name="Picture 3">
            <a:extLst>
              <a:ext uri="{FF2B5EF4-FFF2-40B4-BE49-F238E27FC236}">
                <a16:creationId xmlns:a16="http://schemas.microsoft.com/office/drawing/2014/main" id="{8581CAD6-EA11-63B6-1C26-040D8A63C165}"/>
              </a:ext>
            </a:extLst>
          </p:cNvPr>
          <p:cNvPicPr>
            <a:picLocks noChangeAspect="1"/>
          </p:cNvPicPr>
          <p:nvPr/>
        </p:nvPicPr>
        <p:blipFill>
          <a:blip r:embed="rId3"/>
          <a:stretch>
            <a:fillRect/>
          </a:stretch>
        </p:blipFill>
        <p:spPr>
          <a:xfrm>
            <a:off x="370209" y="1138159"/>
            <a:ext cx="3778046" cy="3501484"/>
          </a:xfrm>
          <a:prstGeom prst="rect">
            <a:avLst/>
          </a:prstGeom>
        </p:spPr>
      </p:pic>
      <p:pic>
        <p:nvPicPr>
          <p:cNvPr id="8" name="Picture 7">
            <a:extLst>
              <a:ext uri="{FF2B5EF4-FFF2-40B4-BE49-F238E27FC236}">
                <a16:creationId xmlns:a16="http://schemas.microsoft.com/office/drawing/2014/main" id="{DD106F7A-053C-C92D-951E-6A34D902C82E}"/>
              </a:ext>
            </a:extLst>
          </p:cNvPr>
          <p:cNvPicPr>
            <a:picLocks noChangeAspect="1"/>
          </p:cNvPicPr>
          <p:nvPr/>
        </p:nvPicPr>
        <p:blipFill>
          <a:blip r:embed="rId4"/>
          <a:stretch>
            <a:fillRect/>
          </a:stretch>
        </p:blipFill>
        <p:spPr>
          <a:xfrm>
            <a:off x="4320737" y="1062042"/>
            <a:ext cx="4363844" cy="3668587"/>
          </a:xfrm>
          <a:prstGeom prst="rect">
            <a:avLst/>
          </a:prstGeom>
        </p:spPr>
      </p:pic>
    </p:spTree>
    <p:extLst>
      <p:ext uri="{BB962C8B-B14F-4D97-AF65-F5344CB8AC3E}">
        <p14:creationId xmlns:p14="http://schemas.microsoft.com/office/powerpoint/2010/main" val="687172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0"/>
          <p:cNvSpPr txBox="1">
            <a:spLocks noGrp="1"/>
          </p:cNvSpPr>
          <p:nvPr>
            <p:ph type="title"/>
          </p:nvPr>
        </p:nvSpPr>
        <p:spPr>
          <a:xfrm>
            <a:off x="2761469" y="200849"/>
            <a:ext cx="6382531" cy="49409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400" dirty="0"/>
              <a:t>OUTPUT SCREENSHOTS</a:t>
            </a:r>
            <a:endParaRPr sz="2400" dirty="0"/>
          </a:p>
        </p:txBody>
      </p:sp>
      <p:sp>
        <p:nvSpPr>
          <p:cNvPr id="6" name="Google Shape;258;p30">
            <a:extLst>
              <a:ext uri="{FF2B5EF4-FFF2-40B4-BE49-F238E27FC236}">
                <a16:creationId xmlns:a16="http://schemas.microsoft.com/office/drawing/2014/main" id="{83FB85EA-B91C-88BD-0436-60CFBC7A081A}"/>
              </a:ext>
            </a:extLst>
          </p:cNvPr>
          <p:cNvSpPr txBox="1">
            <a:spLocks/>
          </p:cNvSpPr>
          <p:nvPr/>
        </p:nvSpPr>
        <p:spPr>
          <a:xfrm>
            <a:off x="304781" y="560513"/>
            <a:ext cx="6382531" cy="49409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aven Pro SemiBold"/>
              <a:buNone/>
              <a:defRPr sz="3000" b="0" i="0" u="none" strike="noStrike" cap="none">
                <a:solidFill>
                  <a:schemeClr val="dk1"/>
                </a:solidFill>
                <a:latin typeface="Maven Pro SemiBold"/>
                <a:ea typeface="Maven Pro SemiBold"/>
                <a:cs typeface="Maven Pro SemiBold"/>
                <a:sym typeface="Maven Pro SemiBold"/>
              </a:defRPr>
            </a:lvl1pPr>
            <a:lvl2pPr marR="0" lvl="1"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2pPr>
            <a:lvl3pPr marR="0" lvl="2"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3pPr>
            <a:lvl4pPr marR="0" lvl="3"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4pPr>
            <a:lvl5pPr marR="0" lvl="4"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5pPr>
            <a:lvl6pPr marR="0" lvl="5"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6pPr>
            <a:lvl7pPr marR="0" lvl="6"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7pPr>
            <a:lvl8pPr marR="0" lvl="7"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8pPr>
            <a:lvl9pPr marR="0" lvl="8"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9pPr>
          </a:lstStyle>
          <a:p>
            <a:r>
              <a:rPr lang="en-IN" sz="1800" dirty="0"/>
              <a:t>PRODUCTS PAGE</a:t>
            </a:r>
          </a:p>
        </p:txBody>
      </p:sp>
      <p:pic>
        <p:nvPicPr>
          <p:cNvPr id="4" name="Picture 3">
            <a:extLst>
              <a:ext uri="{FF2B5EF4-FFF2-40B4-BE49-F238E27FC236}">
                <a16:creationId xmlns:a16="http://schemas.microsoft.com/office/drawing/2014/main" id="{8799DBBC-83E5-DA9D-5DDA-89D01B15E050}"/>
              </a:ext>
            </a:extLst>
          </p:cNvPr>
          <p:cNvPicPr>
            <a:picLocks noChangeAspect="1"/>
          </p:cNvPicPr>
          <p:nvPr/>
        </p:nvPicPr>
        <p:blipFill rotWithShape="1">
          <a:blip r:embed="rId3"/>
          <a:srcRect r="35714"/>
          <a:stretch/>
        </p:blipFill>
        <p:spPr>
          <a:xfrm>
            <a:off x="452050" y="1062042"/>
            <a:ext cx="3465745" cy="3346407"/>
          </a:xfrm>
          <a:prstGeom prst="rect">
            <a:avLst/>
          </a:prstGeom>
        </p:spPr>
      </p:pic>
      <p:pic>
        <p:nvPicPr>
          <p:cNvPr id="8" name="Picture 7">
            <a:extLst>
              <a:ext uri="{FF2B5EF4-FFF2-40B4-BE49-F238E27FC236}">
                <a16:creationId xmlns:a16="http://schemas.microsoft.com/office/drawing/2014/main" id="{61F672A8-42E6-C4BF-1C2D-EED99A934A18}"/>
              </a:ext>
            </a:extLst>
          </p:cNvPr>
          <p:cNvPicPr>
            <a:picLocks noChangeAspect="1"/>
          </p:cNvPicPr>
          <p:nvPr/>
        </p:nvPicPr>
        <p:blipFill>
          <a:blip r:embed="rId4"/>
          <a:stretch>
            <a:fillRect/>
          </a:stretch>
        </p:blipFill>
        <p:spPr>
          <a:xfrm>
            <a:off x="4073912" y="1062042"/>
            <a:ext cx="4780156" cy="3377798"/>
          </a:xfrm>
          <a:prstGeom prst="rect">
            <a:avLst/>
          </a:prstGeom>
        </p:spPr>
      </p:pic>
    </p:spTree>
    <p:extLst>
      <p:ext uri="{BB962C8B-B14F-4D97-AF65-F5344CB8AC3E}">
        <p14:creationId xmlns:p14="http://schemas.microsoft.com/office/powerpoint/2010/main" val="3789462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0"/>
          <p:cNvSpPr txBox="1">
            <a:spLocks noGrp="1"/>
          </p:cNvSpPr>
          <p:nvPr>
            <p:ph type="title"/>
          </p:nvPr>
        </p:nvSpPr>
        <p:spPr>
          <a:xfrm>
            <a:off x="2761469" y="200849"/>
            <a:ext cx="6382531" cy="49409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400" dirty="0"/>
              <a:t>OUTPUT SCREENSHOTS</a:t>
            </a:r>
            <a:endParaRPr sz="2400" dirty="0"/>
          </a:p>
        </p:txBody>
      </p:sp>
      <p:sp>
        <p:nvSpPr>
          <p:cNvPr id="6" name="Google Shape;258;p30">
            <a:extLst>
              <a:ext uri="{FF2B5EF4-FFF2-40B4-BE49-F238E27FC236}">
                <a16:creationId xmlns:a16="http://schemas.microsoft.com/office/drawing/2014/main" id="{83FB85EA-B91C-88BD-0436-60CFBC7A081A}"/>
              </a:ext>
            </a:extLst>
          </p:cNvPr>
          <p:cNvSpPr txBox="1">
            <a:spLocks/>
          </p:cNvSpPr>
          <p:nvPr/>
        </p:nvSpPr>
        <p:spPr>
          <a:xfrm>
            <a:off x="304781" y="560513"/>
            <a:ext cx="6382531" cy="49409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aven Pro SemiBold"/>
              <a:buNone/>
              <a:defRPr sz="3000" b="0" i="0" u="none" strike="noStrike" cap="none">
                <a:solidFill>
                  <a:schemeClr val="dk1"/>
                </a:solidFill>
                <a:latin typeface="Maven Pro SemiBold"/>
                <a:ea typeface="Maven Pro SemiBold"/>
                <a:cs typeface="Maven Pro SemiBold"/>
                <a:sym typeface="Maven Pro SemiBold"/>
              </a:defRPr>
            </a:lvl1pPr>
            <a:lvl2pPr marR="0" lvl="1"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2pPr>
            <a:lvl3pPr marR="0" lvl="2"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3pPr>
            <a:lvl4pPr marR="0" lvl="3"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4pPr>
            <a:lvl5pPr marR="0" lvl="4"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5pPr>
            <a:lvl6pPr marR="0" lvl="5"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6pPr>
            <a:lvl7pPr marR="0" lvl="6"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7pPr>
            <a:lvl8pPr marR="0" lvl="7"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8pPr>
            <a:lvl9pPr marR="0" lvl="8" algn="l" rtl="0">
              <a:lnSpc>
                <a:spcPct val="100000"/>
              </a:lnSpc>
              <a:spcBef>
                <a:spcPts val="0"/>
              </a:spcBef>
              <a:spcAft>
                <a:spcPts val="0"/>
              </a:spcAft>
              <a:buClr>
                <a:schemeClr val="dk1"/>
              </a:buClr>
              <a:buSzPts val="3000"/>
              <a:buFont typeface="Maven Pro"/>
              <a:buNone/>
              <a:defRPr sz="3000" b="1" i="0" u="none" strike="noStrike" cap="none">
                <a:solidFill>
                  <a:schemeClr val="dk1"/>
                </a:solidFill>
                <a:latin typeface="Maven Pro"/>
                <a:ea typeface="Maven Pro"/>
                <a:cs typeface="Maven Pro"/>
                <a:sym typeface="Maven Pro"/>
              </a:defRPr>
            </a:lvl9pPr>
          </a:lstStyle>
          <a:p>
            <a:r>
              <a:rPr lang="en-IN" sz="1800" dirty="0"/>
              <a:t>CREATING NEW PRODUCT PAGE</a:t>
            </a:r>
          </a:p>
        </p:txBody>
      </p:sp>
      <p:pic>
        <p:nvPicPr>
          <p:cNvPr id="4" name="Picture 3">
            <a:extLst>
              <a:ext uri="{FF2B5EF4-FFF2-40B4-BE49-F238E27FC236}">
                <a16:creationId xmlns:a16="http://schemas.microsoft.com/office/drawing/2014/main" id="{DC18C045-CED6-24F9-9DDE-D46B974025B5}"/>
              </a:ext>
            </a:extLst>
          </p:cNvPr>
          <p:cNvPicPr>
            <a:picLocks noChangeAspect="1"/>
          </p:cNvPicPr>
          <p:nvPr/>
        </p:nvPicPr>
        <p:blipFill rotWithShape="1">
          <a:blip r:embed="rId3"/>
          <a:srcRect r="22301"/>
          <a:stretch/>
        </p:blipFill>
        <p:spPr>
          <a:xfrm>
            <a:off x="533450" y="1137425"/>
            <a:ext cx="3986512" cy="3642732"/>
          </a:xfrm>
          <a:prstGeom prst="rect">
            <a:avLst/>
          </a:prstGeom>
        </p:spPr>
      </p:pic>
      <p:pic>
        <p:nvPicPr>
          <p:cNvPr id="8" name="Picture 7">
            <a:extLst>
              <a:ext uri="{FF2B5EF4-FFF2-40B4-BE49-F238E27FC236}">
                <a16:creationId xmlns:a16="http://schemas.microsoft.com/office/drawing/2014/main" id="{8CC71DBC-D60F-A01A-D533-56D98A0DFA24}"/>
              </a:ext>
            </a:extLst>
          </p:cNvPr>
          <p:cNvPicPr>
            <a:picLocks noChangeAspect="1"/>
          </p:cNvPicPr>
          <p:nvPr/>
        </p:nvPicPr>
        <p:blipFill rotWithShape="1">
          <a:blip r:embed="rId4"/>
          <a:srcRect l="-1" r="41922"/>
          <a:stretch/>
        </p:blipFill>
        <p:spPr>
          <a:xfrm>
            <a:off x="4624040" y="1371600"/>
            <a:ext cx="4419917" cy="3174382"/>
          </a:xfrm>
          <a:prstGeom prst="rect">
            <a:avLst/>
          </a:prstGeom>
        </p:spPr>
      </p:pic>
    </p:spTree>
    <p:extLst>
      <p:ext uri="{BB962C8B-B14F-4D97-AF65-F5344CB8AC3E}">
        <p14:creationId xmlns:p14="http://schemas.microsoft.com/office/powerpoint/2010/main" val="2224943095"/>
      </p:ext>
    </p:extLst>
  </p:cSld>
  <p:clrMapOvr>
    <a:masterClrMapping/>
  </p:clrMapOvr>
</p:sld>
</file>

<file path=ppt/theme/theme1.xml><?xml version="1.0" encoding="utf-8"?>
<a:theme xmlns:a="http://schemas.openxmlformats.org/drawingml/2006/main" name="Simple and Elegant Gradients Pitch Deck by Slidesgo">
  <a:themeElements>
    <a:clrScheme name="Simple Light">
      <a:dk1>
        <a:srgbClr val="191919"/>
      </a:dk1>
      <a:lt1>
        <a:srgbClr val="FFFFFF"/>
      </a:lt1>
      <a:dk2>
        <a:srgbClr val="8F5DE4"/>
      </a:dk2>
      <a:lt2>
        <a:srgbClr val="EBDCFA"/>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699</Words>
  <Application>Microsoft Office PowerPoint</Application>
  <PresentationFormat>On-screen Show (16:9)</PresentationFormat>
  <Paragraphs>63</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Roboto</vt:lpstr>
      <vt:lpstr>Wingdings</vt:lpstr>
      <vt:lpstr>Maven Pro</vt:lpstr>
      <vt:lpstr>Maven Pro SemiBold</vt:lpstr>
      <vt:lpstr>Nunito Light</vt:lpstr>
      <vt:lpstr>Simple and Elegant Gradients Pitch Deck by Slidesgo</vt:lpstr>
      <vt:lpstr>Admin Dashboard</vt:lpstr>
      <vt:lpstr>Introduction</vt:lpstr>
      <vt:lpstr>Existing System</vt:lpstr>
      <vt:lpstr>Proposed System</vt:lpstr>
      <vt:lpstr>Tech Stack</vt:lpstr>
      <vt:lpstr>Key Features</vt:lpstr>
      <vt:lpstr>OUTPUT SCREENSHOTS</vt:lpstr>
      <vt:lpstr>OUTPUT SCREENSHOTS</vt:lpstr>
      <vt:lpstr>OUTPUT SCREENSHOTS</vt:lpstr>
      <vt:lpstr>OUTPUT SCREENSHOTS</vt:lpstr>
      <vt:lpstr>OUTPUT SCREENSHOTS</vt:lpstr>
      <vt:lpstr>OUTPUT SCREENSHOTS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Blogging Web App</dc:title>
  <dc:creator>sudharsan K K</dc:creator>
  <cp:lastModifiedBy>sudharsan K K</cp:lastModifiedBy>
  <cp:revision>42</cp:revision>
  <dcterms:modified xsi:type="dcterms:W3CDTF">2024-06-12T06:45:44Z</dcterms:modified>
</cp:coreProperties>
</file>