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7" name="Picture 3" descr="\\192.168.1.245\Documents\Niels (NAS)\school\Hogeschool\KDG\2017-2018\Project_antwerpen\PPT\KdG_H_Closed_white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48" y="6211062"/>
            <a:ext cx="1739099" cy="6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1E4E71-F035-C546-9076-50FD410D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" y="-6315"/>
            <a:ext cx="12180794" cy="6864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22458-A477-CF4B-AEBF-78414208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205655"/>
            <a:ext cx="7419599" cy="1214543"/>
          </a:xfrm>
        </p:spPr>
        <p:txBody>
          <a:bodyPr/>
          <a:lstStyle/>
          <a:p>
            <a:r>
              <a:rPr lang="nl-NL" sz="4000" dirty="0">
                <a:solidFill>
                  <a:srgbClr val="EC9437"/>
                </a:solidFill>
              </a:rPr>
              <a:t>Seksuele Intimidatie bij jongeren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970CC-3F2B-A542-9938-1E84885F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02" y="5435274"/>
            <a:ext cx="4408537" cy="1004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74395-EA77-F942-BECB-61306210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" y="-6316"/>
            <a:ext cx="798795" cy="7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Kader van ons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Seksuele intimidatie bij jongeren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Opdracht voor echte klant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Informeren, </a:t>
            </a:r>
            <a:r>
              <a:rPr lang="nl-NL"/>
              <a:t>confronteren en activeren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Sobere, pakkende sfeer overbrengen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598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15970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3188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545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3703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Toepassen scrum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Takenverdeling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Concept spel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Inhoud website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Bugfixing</a:t>
            </a:r>
            <a:r>
              <a:rPr lang="nl-NL" dirty="0"/>
              <a:t> onderschat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Communicatie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6118E-E467-487F-A1A7-F4D1B2ED4A35}"/>
              </a:ext>
            </a:extLst>
          </p:cNvPr>
          <p:cNvSpPr txBox="1"/>
          <p:nvPr/>
        </p:nvSpPr>
        <p:spPr>
          <a:xfrm>
            <a:off x="5972145" y="2669627"/>
            <a:ext cx="3703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Meer bijgeleerd over onderwerp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Vaardigheden verbeterd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Peer </a:t>
            </a:r>
            <a:r>
              <a:rPr lang="nl-NL" dirty="0" err="1"/>
              <a:t>coding</a:t>
            </a:r>
            <a:r>
              <a:rPr lang="nl-NL" dirty="0"/>
              <a:t> werkt!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Projectmanagement ervaren</a:t>
            </a:r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endParaRPr lang="nl-NL" dirty="0"/>
          </a:p>
          <a:p>
            <a:pPr marL="342900" indent="-342900">
              <a:buSzPct val="100000"/>
              <a:buFont typeface="Calibri" panose="020F0502020204030204" pitchFamily="34" charset="0"/>
              <a:buChar char="+"/>
            </a:pPr>
            <a:r>
              <a:rPr lang="nl-NL" dirty="0"/>
              <a:t>Scrumboard geeft goed overzicht</a:t>
            </a:r>
          </a:p>
        </p:txBody>
      </p:sp>
    </p:spTree>
    <p:extLst>
      <p:ext uri="{BB962C8B-B14F-4D97-AF65-F5344CB8AC3E}">
        <p14:creationId xmlns:p14="http://schemas.microsoft.com/office/powerpoint/2010/main" val="10405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Bedankt voor uw aandacht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31" y="4275275"/>
            <a:ext cx="10572000" cy="434974"/>
          </a:xfrm>
        </p:spPr>
        <p:txBody>
          <a:bodyPr/>
          <a:lstStyle/>
          <a:p>
            <a:r>
              <a:rPr lang="nl-NL" dirty="0"/>
              <a:t>Yannick – Niels – Indy – Arthur – Vincent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010C-72A0-834B-BE9F-CC6C5A03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2" y="5435274"/>
            <a:ext cx="4408537" cy="10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0" y="2669628"/>
            <a:ext cx="9974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Voorstelling team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Korte kadering project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Demo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Website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Game</a:t>
            </a:r>
          </a:p>
          <a:p>
            <a:pPr marL="742950" lvl="1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81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Voorstelling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7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Yannick Luytens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VPa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Scripts schrijven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Design achtergronden, knoppen en karakters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Concept bedenken/verbeteren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8262-AB70-704C-9E43-3FDE9B846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1" r="1"/>
          <a:stretch/>
        </p:blipFill>
        <p:spPr>
          <a:xfrm>
            <a:off x="8505272" y="2669628"/>
            <a:ext cx="28767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Niels </a:t>
            </a:r>
            <a:r>
              <a:rPr lang="nl-NL" dirty="0" err="1"/>
              <a:t>Schoeters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VPa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Game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Events verzinnen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Events scripts invullen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Design begin en eindpagina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27288-70ED-4A63-B8CF-971AF3B7F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1" b="3793"/>
          <a:stretch/>
        </p:blipFill>
        <p:spPr>
          <a:xfrm>
            <a:off x="8501998" y="2669628"/>
            <a:ext cx="2880000" cy="28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Indy </a:t>
            </a:r>
            <a:r>
              <a:rPr lang="nl-NL" dirty="0" err="1"/>
              <a:t>Bosschem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Backend van Home, Info en Contact</a:t>
            </a:r>
          </a:p>
          <a:p>
            <a:pPr marL="742950" lvl="1" indent="-285750">
              <a:buFontTx/>
              <a:buChar char="-"/>
            </a:pPr>
            <a:r>
              <a:rPr lang="nl-NL" dirty="0" err="1"/>
              <a:t>Admin</a:t>
            </a:r>
            <a:r>
              <a:rPr lang="nl-NL" dirty="0"/>
              <a:t> gedeelte en Persoonlijke pagina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Hulp Vincent bij styling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FA2D0-6AC4-2849-A64E-A8706F48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Arthur Van </a:t>
            </a:r>
            <a:r>
              <a:rPr lang="nl-NL" dirty="0" err="1"/>
              <a:t>Passel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Verhalen en quotes op de info pagina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Artikels schrijven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Foto’s zoeken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E1F2B-70C6-8C4C-80E8-048BCF7F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DBFE-07FE-1D42-8888-049B25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Vincent Van Minnebruggen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BAAE9-2ECD-F244-A3D3-F07C9FF74A64}"/>
              </a:ext>
            </a:extLst>
          </p:cNvPr>
          <p:cNvSpPr txBox="1"/>
          <p:nvPr/>
        </p:nvSpPr>
        <p:spPr>
          <a:xfrm>
            <a:off x="810001" y="2669628"/>
            <a:ext cx="688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2PB-MT </a:t>
            </a:r>
            <a:r>
              <a:rPr lang="nl-NL" dirty="0" err="1"/>
              <a:t>WPa</a:t>
            </a: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Website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Voornaamste taken: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Styling van alle pagina’s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Backend van het Forum </a:t>
            </a:r>
          </a:p>
          <a:p>
            <a:pPr marL="742950" lvl="1" indent="-285750">
              <a:buFontTx/>
              <a:buChar char="-"/>
            </a:pPr>
            <a:r>
              <a:rPr lang="nl-NL" dirty="0"/>
              <a:t>Hulp Indy bij backend </a:t>
            </a:r>
          </a:p>
          <a:p>
            <a:pPr marL="742950" lvl="1" indent="-285750">
              <a:buFontTx/>
              <a:buChar char="-"/>
            </a:pP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A8CC2-22B7-CC41-B0A0-B6FF2715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98" y="2669628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AA-7A5D-CB43-B600-16C979BA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Korte kadering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BBD6-5130-634B-A3A6-A7274313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00000"/>
      </a:dk1>
      <a:lt1>
        <a:srgbClr val="FFFFFF"/>
      </a:lt1>
      <a:dk2>
        <a:srgbClr val="121212"/>
      </a:dk2>
      <a:lt2>
        <a:srgbClr val="EEECE1"/>
      </a:lt2>
      <a:accent1>
        <a:srgbClr val="DC8A33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156</TotalTime>
  <Words>188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 2</vt:lpstr>
      <vt:lpstr>Quotable</vt:lpstr>
      <vt:lpstr>Seksuele Intimidatie bij jongeren</vt:lpstr>
      <vt:lpstr>Inhoudstafel</vt:lpstr>
      <vt:lpstr>Voorstelling team</vt:lpstr>
      <vt:lpstr>Yannick Luytens</vt:lpstr>
      <vt:lpstr>Niels Schoeters</vt:lpstr>
      <vt:lpstr>Indy Bosschem</vt:lpstr>
      <vt:lpstr>Arthur Van Passel</vt:lpstr>
      <vt:lpstr>Vincent Van Minnebruggen</vt:lpstr>
      <vt:lpstr>Korte kadering project</vt:lpstr>
      <vt:lpstr>Kader van ons project</vt:lpstr>
      <vt:lpstr>Demo</vt:lpstr>
      <vt:lpstr>Demo</vt:lpstr>
      <vt:lpstr>Conclusie</vt:lpstr>
      <vt:lpstr>Conclusie</vt:lpstr>
      <vt:lpstr>Bedankt voor uw aandacht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Seksuele Intimidatie</dc:title>
  <dc:creator>Van Minnebruggen Vincent</dc:creator>
  <cp:lastModifiedBy>Van Minnebruggen Vincent</cp:lastModifiedBy>
  <cp:revision>21</cp:revision>
  <dcterms:created xsi:type="dcterms:W3CDTF">2018-06-06T17:53:09Z</dcterms:created>
  <dcterms:modified xsi:type="dcterms:W3CDTF">2018-06-06T21:03:13Z</dcterms:modified>
</cp:coreProperties>
</file>