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94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3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6/12/18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6/12/18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6/12/18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27" name="Picture 3" descr="\\192.168.1.245\Documents\Niels (NAS)\school\Hogeschool\KDG\2017-2018\Project_antwerpen\PPT\KdG_H_Closed_white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448" y="6211062"/>
            <a:ext cx="1739099" cy="69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31E4E71-F035-C546-9076-50FD410D2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6" y="-6315"/>
            <a:ext cx="12180794" cy="68643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B22458-A477-CF4B-AEBF-784142087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3205655"/>
            <a:ext cx="7419599" cy="1214543"/>
          </a:xfrm>
        </p:spPr>
        <p:txBody>
          <a:bodyPr/>
          <a:lstStyle/>
          <a:p>
            <a:r>
              <a:rPr lang="nl-NL" sz="4000" dirty="0">
                <a:solidFill>
                  <a:srgbClr val="EC9437"/>
                </a:solidFill>
              </a:rPr>
              <a:t>Seksuele Intimidatie bij jongeren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4970CC-3F2B-A542-9938-1E84885F5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02" y="5435274"/>
            <a:ext cx="4408537" cy="10048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D74395-EA77-F942-BECB-61306210C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5" y="-6316"/>
            <a:ext cx="798795" cy="79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52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6DBFE-07FE-1D42-8888-049B25919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Kader van ons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5BAAE9-2ECD-F244-A3D3-F07C9FF74A64}"/>
              </a:ext>
            </a:extLst>
          </p:cNvPr>
          <p:cNvSpPr txBox="1"/>
          <p:nvPr/>
        </p:nvSpPr>
        <p:spPr>
          <a:xfrm>
            <a:off x="810001" y="2669628"/>
            <a:ext cx="68835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nl-NL" dirty="0"/>
              <a:t>Game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pPr marL="742950" lvl="1" indent="-285750">
              <a:buFontTx/>
              <a:buChar char="-"/>
            </a:pPr>
            <a:r>
              <a:rPr lang="nl-NL" dirty="0"/>
              <a:t>Doel</a:t>
            </a:r>
          </a:p>
          <a:p>
            <a:pPr marL="742950" lvl="1" indent="-285750">
              <a:buFontTx/>
              <a:buChar char="-"/>
            </a:pPr>
            <a:endParaRPr lang="nl-NL" dirty="0"/>
          </a:p>
          <a:p>
            <a:pPr marL="742950" lvl="1" indent="-285750">
              <a:buFontTx/>
              <a:buChar char="-"/>
            </a:pPr>
            <a:r>
              <a:rPr lang="nl-NL" dirty="0"/>
              <a:t>Verhaal</a:t>
            </a:r>
          </a:p>
          <a:p>
            <a:pPr marL="285750" indent="-285750">
              <a:buFontTx/>
              <a:buChar char="-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95986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6DBFE-07FE-1D42-8888-049B25919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Kader van ons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5BAAE9-2ECD-F244-A3D3-F07C9FF74A64}"/>
              </a:ext>
            </a:extLst>
          </p:cNvPr>
          <p:cNvSpPr txBox="1"/>
          <p:nvPr/>
        </p:nvSpPr>
        <p:spPr>
          <a:xfrm>
            <a:off x="810001" y="2669628"/>
            <a:ext cx="68835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nl-NL" dirty="0"/>
              <a:t>Website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pPr marL="742950" lvl="1" indent="-285750">
              <a:buFontTx/>
              <a:buChar char="-"/>
            </a:pPr>
            <a:r>
              <a:rPr lang="nl-NL" dirty="0"/>
              <a:t>Doel</a:t>
            </a:r>
          </a:p>
          <a:p>
            <a:pPr marL="742950" lvl="1" indent="-285750">
              <a:buFontTx/>
              <a:buChar char="-"/>
            </a:pPr>
            <a:endParaRPr lang="nl-NL" dirty="0"/>
          </a:p>
          <a:p>
            <a:pPr marL="742950" lvl="1" indent="-285750">
              <a:buFontTx/>
              <a:buChar char="-"/>
            </a:pPr>
            <a:r>
              <a:rPr lang="nl-NL" dirty="0"/>
              <a:t>Functionaliteiten</a:t>
            </a:r>
          </a:p>
          <a:p>
            <a:pPr marL="742950" lvl="1" indent="-285750">
              <a:buFontTx/>
              <a:buChar char="-"/>
            </a:pPr>
            <a:endParaRPr lang="nl-NL" dirty="0"/>
          </a:p>
          <a:p>
            <a:pPr marL="742950" lvl="1" indent="-285750">
              <a:buFontTx/>
              <a:buChar char="-"/>
            </a:pPr>
            <a:r>
              <a:rPr lang="nl-NL" dirty="0"/>
              <a:t>Styling</a:t>
            </a:r>
          </a:p>
          <a:p>
            <a:pPr marL="285750" indent="-285750">
              <a:buFontTx/>
              <a:buChar char="-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82901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D0BAA-7A5D-CB43-B600-16C979BAD1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44BBD6-5130-634B-A3A6-A7274313A9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Website &amp; Game</a:t>
            </a:r>
          </a:p>
        </p:txBody>
      </p:sp>
    </p:spTree>
    <p:extLst>
      <p:ext uri="{BB962C8B-B14F-4D97-AF65-F5344CB8AC3E}">
        <p14:creationId xmlns:p14="http://schemas.microsoft.com/office/powerpoint/2010/main" val="1159704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D0BAA-7A5D-CB43-B600-16C979BAD1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Conclusie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44BBD6-5130-634B-A3A6-A7274313A9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95451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6DBFE-07FE-1D42-8888-049B25919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Conclusie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5BAAE9-2ECD-F244-A3D3-F07C9FF74A64}"/>
              </a:ext>
            </a:extLst>
          </p:cNvPr>
          <p:cNvSpPr txBox="1"/>
          <p:nvPr/>
        </p:nvSpPr>
        <p:spPr>
          <a:xfrm>
            <a:off x="810001" y="2669628"/>
            <a:ext cx="37036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nl-NL" dirty="0"/>
              <a:t>Toepassen scrum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Takenverdeling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Concept spel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Inhoud website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 err="1"/>
              <a:t>Bugfixing</a:t>
            </a:r>
            <a:r>
              <a:rPr lang="nl-NL" dirty="0"/>
              <a:t> onderschat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Communicatie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46118E-E467-487F-A1A7-F4D1B2ED4A35}"/>
              </a:ext>
            </a:extLst>
          </p:cNvPr>
          <p:cNvSpPr txBox="1"/>
          <p:nvPr/>
        </p:nvSpPr>
        <p:spPr>
          <a:xfrm>
            <a:off x="5972145" y="2669627"/>
            <a:ext cx="37036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SzPct val="100000"/>
              <a:buFont typeface="Calibri" panose="020F0502020204030204" pitchFamily="34" charset="0"/>
              <a:buChar char="+"/>
            </a:pPr>
            <a:r>
              <a:rPr lang="nl-NL" dirty="0"/>
              <a:t>Meer bijgeleerd over onderwerp</a:t>
            </a:r>
          </a:p>
          <a:p>
            <a:pPr marL="342900" indent="-342900">
              <a:buSzPct val="100000"/>
              <a:buFont typeface="Calibri" panose="020F0502020204030204" pitchFamily="34" charset="0"/>
              <a:buChar char="+"/>
            </a:pPr>
            <a:endParaRPr lang="nl-NL" dirty="0"/>
          </a:p>
          <a:p>
            <a:pPr marL="342900" indent="-342900">
              <a:buSzPct val="100000"/>
              <a:buFont typeface="Calibri" panose="020F0502020204030204" pitchFamily="34" charset="0"/>
              <a:buChar char="+"/>
            </a:pPr>
            <a:r>
              <a:rPr lang="nl-NL" dirty="0"/>
              <a:t>Vaardigheden verbeterd</a:t>
            </a:r>
          </a:p>
          <a:p>
            <a:pPr marL="342900" indent="-342900">
              <a:buSzPct val="100000"/>
              <a:buFont typeface="Calibri" panose="020F0502020204030204" pitchFamily="34" charset="0"/>
              <a:buChar char="+"/>
            </a:pPr>
            <a:endParaRPr lang="nl-NL" dirty="0"/>
          </a:p>
          <a:p>
            <a:pPr marL="342900" indent="-342900">
              <a:buSzPct val="100000"/>
              <a:buFont typeface="Calibri" panose="020F0502020204030204" pitchFamily="34" charset="0"/>
              <a:buChar char="+"/>
            </a:pPr>
            <a:r>
              <a:rPr lang="nl-NL"/>
              <a:t>Pair </a:t>
            </a:r>
            <a:r>
              <a:rPr lang="nl-NL" dirty="0" err="1"/>
              <a:t>coding</a:t>
            </a:r>
            <a:r>
              <a:rPr lang="nl-NL" dirty="0"/>
              <a:t> werkt!</a:t>
            </a:r>
          </a:p>
          <a:p>
            <a:pPr marL="342900" indent="-342900">
              <a:buSzPct val="100000"/>
              <a:buFont typeface="Calibri" panose="020F0502020204030204" pitchFamily="34" charset="0"/>
              <a:buChar char="+"/>
            </a:pPr>
            <a:endParaRPr lang="nl-NL" dirty="0"/>
          </a:p>
          <a:p>
            <a:pPr marL="342900" indent="-342900">
              <a:buSzPct val="100000"/>
              <a:buFont typeface="Calibri" panose="020F0502020204030204" pitchFamily="34" charset="0"/>
              <a:buChar char="+"/>
            </a:pPr>
            <a:r>
              <a:rPr lang="nl-NL" dirty="0"/>
              <a:t>Projectmanagement ervaren</a:t>
            </a:r>
          </a:p>
          <a:p>
            <a:pPr marL="342900" indent="-342900">
              <a:buSzPct val="100000"/>
              <a:buFont typeface="Calibri" panose="020F0502020204030204" pitchFamily="34" charset="0"/>
              <a:buChar char="+"/>
            </a:pPr>
            <a:endParaRPr lang="nl-NL" dirty="0"/>
          </a:p>
          <a:p>
            <a:pPr marL="342900" indent="-342900">
              <a:buSzPct val="100000"/>
              <a:buFont typeface="Calibri" panose="020F0502020204030204" pitchFamily="34" charset="0"/>
              <a:buChar char="+"/>
            </a:pPr>
            <a:r>
              <a:rPr lang="nl-NL" dirty="0"/>
              <a:t>Scrumboard geeft goed overzicht</a:t>
            </a:r>
          </a:p>
        </p:txBody>
      </p:sp>
    </p:spTree>
    <p:extLst>
      <p:ext uri="{BB962C8B-B14F-4D97-AF65-F5344CB8AC3E}">
        <p14:creationId xmlns:p14="http://schemas.microsoft.com/office/powerpoint/2010/main" val="104054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D0BAA-7A5D-CB43-B600-16C979BAD1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Bedankt voor uw aandacht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44BBD6-5130-634B-A3A6-A7274313A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531" y="4275275"/>
            <a:ext cx="10572000" cy="434974"/>
          </a:xfrm>
        </p:spPr>
        <p:txBody>
          <a:bodyPr/>
          <a:lstStyle/>
          <a:p>
            <a:r>
              <a:rPr lang="nl-NL" dirty="0"/>
              <a:t>Yannick – Niels – Indy – Arthur – Vincent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C7010C-72A0-834B-BE9F-CC6C5A037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102" y="5435274"/>
            <a:ext cx="4408537" cy="100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769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6DBFE-07FE-1D42-8888-049B25919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Inhoudstafel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5BAAE9-2ECD-F244-A3D3-F07C9FF74A64}"/>
              </a:ext>
            </a:extLst>
          </p:cNvPr>
          <p:cNvSpPr txBox="1"/>
          <p:nvPr/>
        </p:nvSpPr>
        <p:spPr>
          <a:xfrm>
            <a:off x="810000" y="2669628"/>
            <a:ext cx="99743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nl-NL" dirty="0"/>
              <a:t>Voorstelling team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Korte kadering project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Demo</a:t>
            </a:r>
          </a:p>
          <a:p>
            <a:pPr marL="742950" lvl="1" indent="-285750">
              <a:buFontTx/>
              <a:buChar char="-"/>
            </a:pPr>
            <a:r>
              <a:rPr lang="nl-NL" dirty="0"/>
              <a:t>Website</a:t>
            </a:r>
          </a:p>
          <a:p>
            <a:pPr marL="742950" lvl="1" indent="-285750">
              <a:buFontTx/>
              <a:buChar char="-"/>
            </a:pPr>
            <a:r>
              <a:rPr lang="nl-NL" dirty="0"/>
              <a:t>Game</a:t>
            </a:r>
          </a:p>
          <a:p>
            <a:pPr marL="742950" lvl="1" indent="-285750">
              <a:buFontTx/>
              <a:buChar char="-"/>
            </a:pP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Conclusie</a:t>
            </a:r>
          </a:p>
        </p:txBody>
      </p:sp>
    </p:spTree>
    <p:extLst>
      <p:ext uri="{BB962C8B-B14F-4D97-AF65-F5344CB8AC3E}">
        <p14:creationId xmlns:p14="http://schemas.microsoft.com/office/powerpoint/2010/main" val="18155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D0BAA-7A5D-CB43-B600-16C979BAD1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Voorstelling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44BBD6-5130-634B-A3A6-A7274313A9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1727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6DBFE-07FE-1D42-8888-049B25919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Yannick Luytens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5BAAE9-2ECD-F244-A3D3-F07C9FF74A64}"/>
              </a:ext>
            </a:extLst>
          </p:cNvPr>
          <p:cNvSpPr txBox="1"/>
          <p:nvPr/>
        </p:nvSpPr>
        <p:spPr>
          <a:xfrm>
            <a:off x="810001" y="2669628"/>
            <a:ext cx="68835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nl-NL" dirty="0"/>
              <a:t>2PB-MT </a:t>
            </a:r>
            <a:r>
              <a:rPr lang="nl-NL" dirty="0" err="1"/>
              <a:t>VPa</a:t>
            </a:r>
            <a:endParaRPr lang="nl-NL" dirty="0"/>
          </a:p>
          <a:p>
            <a:pPr marL="285750" indent="-285750">
              <a:buFontTx/>
              <a:buChar char="-"/>
            </a:pP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Game</a:t>
            </a:r>
          </a:p>
          <a:p>
            <a:pPr marL="285750" indent="-285750">
              <a:buFontTx/>
              <a:buChar char="-"/>
            </a:pPr>
            <a:r>
              <a:rPr lang="nl-NL" dirty="0"/>
              <a:t>Voornaamste taken:</a:t>
            </a:r>
          </a:p>
          <a:p>
            <a:pPr marL="742950" lvl="1" indent="-285750">
              <a:buFontTx/>
              <a:buChar char="-"/>
            </a:pPr>
            <a:r>
              <a:rPr lang="nl-NL" dirty="0"/>
              <a:t>Scripts schrijven</a:t>
            </a:r>
          </a:p>
          <a:p>
            <a:pPr marL="742950" lvl="1" indent="-285750">
              <a:buFontTx/>
              <a:buChar char="-"/>
            </a:pPr>
            <a:r>
              <a:rPr lang="nl-NL" dirty="0"/>
              <a:t>Design achtergronden, knoppen en karakters</a:t>
            </a:r>
          </a:p>
          <a:p>
            <a:pPr marL="742950" lvl="1" indent="-285750">
              <a:buFontTx/>
              <a:buChar char="-"/>
            </a:pPr>
            <a:r>
              <a:rPr lang="nl-NL" dirty="0"/>
              <a:t>Concept bedenken/verbeteren</a:t>
            </a:r>
          </a:p>
          <a:p>
            <a:pPr marL="742950" lvl="1" indent="-285750">
              <a:buFontTx/>
              <a:buChar char="-"/>
            </a:pP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3F8262-AB70-704C-9E43-3FDE9B8469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51" r="1"/>
          <a:stretch/>
        </p:blipFill>
        <p:spPr>
          <a:xfrm>
            <a:off x="8505272" y="2669628"/>
            <a:ext cx="2876726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605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6DBFE-07FE-1D42-8888-049B25919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Niels </a:t>
            </a:r>
            <a:r>
              <a:rPr lang="nl-NL" dirty="0" err="1"/>
              <a:t>Schoeters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5BAAE9-2ECD-F244-A3D3-F07C9FF74A64}"/>
              </a:ext>
            </a:extLst>
          </p:cNvPr>
          <p:cNvSpPr txBox="1"/>
          <p:nvPr/>
        </p:nvSpPr>
        <p:spPr>
          <a:xfrm>
            <a:off x="810001" y="2669628"/>
            <a:ext cx="68835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nl-NL" dirty="0"/>
              <a:t>2PB-MT </a:t>
            </a:r>
            <a:r>
              <a:rPr lang="nl-NL" dirty="0" err="1"/>
              <a:t>VPa</a:t>
            </a:r>
            <a:endParaRPr lang="nl-NL" dirty="0"/>
          </a:p>
          <a:p>
            <a:pPr marL="285750" indent="-285750">
              <a:buFontTx/>
              <a:buChar char="-"/>
            </a:pP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Game</a:t>
            </a:r>
          </a:p>
          <a:p>
            <a:pPr marL="285750" indent="-285750">
              <a:buFontTx/>
              <a:buChar char="-"/>
            </a:pPr>
            <a:r>
              <a:rPr lang="nl-NL" dirty="0"/>
              <a:t>Voornaamste taken:</a:t>
            </a:r>
          </a:p>
          <a:p>
            <a:pPr marL="742950" lvl="1" indent="-285750">
              <a:buFontTx/>
              <a:buChar char="-"/>
            </a:pPr>
            <a:r>
              <a:rPr lang="nl-NL" dirty="0"/>
              <a:t>Events verzinnen </a:t>
            </a:r>
          </a:p>
          <a:p>
            <a:pPr marL="742950" lvl="1" indent="-285750">
              <a:buFontTx/>
              <a:buChar char="-"/>
            </a:pPr>
            <a:r>
              <a:rPr lang="nl-NL" dirty="0"/>
              <a:t>Events scripts invullen </a:t>
            </a:r>
          </a:p>
          <a:p>
            <a:pPr marL="742950" lvl="1" indent="-285750">
              <a:buFontTx/>
              <a:buChar char="-"/>
            </a:pPr>
            <a:r>
              <a:rPr lang="nl-NL" dirty="0"/>
              <a:t>Design begin en eindpagina</a:t>
            </a:r>
          </a:p>
          <a:p>
            <a:pPr marL="742950" lvl="1" indent="-285750">
              <a:buFontTx/>
              <a:buChar char="-"/>
            </a:pPr>
            <a:endParaRPr lang="nl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027288-70ED-4A63-B8CF-971AF3B7F0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91" b="3793"/>
          <a:stretch/>
        </p:blipFill>
        <p:spPr>
          <a:xfrm>
            <a:off x="8501998" y="2669628"/>
            <a:ext cx="2880000" cy="287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567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6DBFE-07FE-1D42-8888-049B25919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Indy </a:t>
            </a:r>
            <a:r>
              <a:rPr lang="nl-NL" dirty="0" err="1"/>
              <a:t>Bosschem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5BAAE9-2ECD-F244-A3D3-F07C9FF74A64}"/>
              </a:ext>
            </a:extLst>
          </p:cNvPr>
          <p:cNvSpPr txBox="1"/>
          <p:nvPr/>
        </p:nvSpPr>
        <p:spPr>
          <a:xfrm>
            <a:off x="810001" y="2669628"/>
            <a:ext cx="68835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nl-NL" dirty="0"/>
              <a:t>2PB-MT </a:t>
            </a:r>
            <a:r>
              <a:rPr lang="nl-NL" dirty="0" err="1"/>
              <a:t>WPa</a:t>
            </a:r>
            <a:endParaRPr lang="nl-NL" dirty="0"/>
          </a:p>
          <a:p>
            <a:pPr marL="285750" indent="-285750">
              <a:buFontTx/>
              <a:buChar char="-"/>
            </a:pP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Website</a:t>
            </a:r>
          </a:p>
          <a:p>
            <a:pPr marL="285750" indent="-285750">
              <a:buFontTx/>
              <a:buChar char="-"/>
            </a:pPr>
            <a:r>
              <a:rPr lang="nl-NL" dirty="0"/>
              <a:t>Voornaamste taken:</a:t>
            </a:r>
          </a:p>
          <a:p>
            <a:pPr marL="742950" lvl="1" indent="-285750">
              <a:buFontTx/>
              <a:buChar char="-"/>
            </a:pPr>
            <a:r>
              <a:rPr lang="nl-NL" dirty="0"/>
              <a:t>Backend van Home, Info en Contact</a:t>
            </a:r>
          </a:p>
          <a:p>
            <a:pPr marL="742950" lvl="1" indent="-285750">
              <a:buFontTx/>
              <a:buChar char="-"/>
            </a:pPr>
            <a:r>
              <a:rPr lang="nl-NL" dirty="0" err="1"/>
              <a:t>Admin</a:t>
            </a:r>
            <a:r>
              <a:rPr lang="nl-NL" dirty="0"/>
              <a:t> gedeelte en Persoonlijke pagina </a:t>
            </a:r>
          </a:p>
          <a:p>
            <a:pPr marL="742950" lvl="1" indent="-285750">
              <a:buFontTx/>
              <a:buChar char="-"/>
            </a:pPr>
            <a:r>
              <a:rPr lang="nl-NL" dirty="0"/>
              <a:t>Hulp Vincent bij styling </a:t>
            </a:r>
          </a:p>
          <a:p>
            <a:pPr marL="742950" lvl="1" indent="-285750">
              <a:buFontTx/>
              <a:buChar char="-"/>
            </a:pPr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7FA2D0-6AC4-2849-A64E-A8706F48E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998" y="2669628"/>
            <a:ext cx="288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093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6DBFE-07FE-1D42-8888-049B25919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Arthur Van </a:t>
            </a:r>
            <a:r>
              <a:rPr lang="nl-NL" dirty="0" err="1"/>
              <a:t>Passel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5BAAE9-2ECD-F244-A3D3-F07C9FF74A64}"/>
              </a:ext>
            </a:extLst>
          </p:cNvPr>
          <p:cNvSpPr txBox="1"/>
          <p:nvPr/>
        </p:nvSpPr>
        <p:spPr>
          <a:xfrm>
            <a:off x="810001" y="2669628"/>
            <a:ext cx="68835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nl-NL" dirty="0"/>
              <a:t>2PB-MT </a:t>
            </a:r>
            <a:r>
              <a:rPr lang="nl-NL" dirty="0" err="1"/>
              <a:t>WPa</a:t>
            </a:r>
            <a:endParaRPr lang="nl-NL" dirty="0"/>
          </a:p>
          <a:p>
            <a:pPr marL="285750" indent="-285750">
              <a:buFontTx/>
              <a:buChar char="-"/>
            </a:pP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Website</a:t>
            </a:r>
          </a:p>
          <a:p>
            <a:pPr marL="285750" indent="-285750">
              <a:buFontTx/>
              <a:buChar char="-"/>
            </a:pPr>
            <a:r>
              <a:rPr lang="nl-NL" dirty="0"/>
              <a:t>Voornaamste taken:</a:t>
            </a:r>
          </a:p>
          <a:p>
            <a:pPr marL="742950" lvl="1" indent="-285750">
              <a:buFontTx/>
              <a:buChar char="-"/>
            </a:pPr>
            <a:r>
              <a:rPr lang="nl-NL" dirty="0"/>
              <a:t>Verhalen en quotes op de info pagina</a:t>
            </a:r>
          </a:p>
          <a:p>
            <a:pPr marL="742950" lvl="1" indent="-285750">
              <a:buFontTx/>
              <a:buChar char="-"/>
            </a:pPr>
            <a:r>
              <a:rPr lang="nl-NL" dirty="0"/>
              <a:t>Artikels schrijven</a:t>
            </a:r>
          </a:p>
          <a:p>
            <a:pPr marL="742950" lvl="1" indent="-285750">
              <a:buFontTx/>
              <a:buChar char="-"/>
            </a:pPr>
            <a:r>
              <a:rPr lang="nl-NL" dirty="0"/>
              <a:t>Foto’s zoeken </a:t>
            </a:r>
          </a:p>
          <a:p>
            <a:pPr marL="742950" lvl="1" indent="-285750">
              <a:buFontTx/>
              <a:buChar char="-"/>
            </a:pPr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6E1F2B-70C6-8C4C-80E8-048BCF7FF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998" y="2669628"/>
            <a:ext cx="288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398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6DBFE-07FE-1D42-8888-049B25919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Vincent Van Minnebruggen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5BAAE9-2ECD-F244-A3D3-F07C9FF74A64}"/>
              </a:ext>
            </a:extLst>
          </p:cNvPr>
          <p:cNvSpPr txBox="1"/>
          <p:nvPr/>
        </p:nvSpPr>
        <p:spPr>
          <a:xfrm>
            <a:off x="810001" y="2669628"/>
            <a:ext cx="68835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nl-NL" dirty="0"/>
              <a:t>2PB-MT </a:t>
            </a:r>
            <a:r>
              <a:rPr lang="nl-NL" dirty="0" err="1"/>
              <a:t>WPa</a:t>
            </a:r>
            <a:endParaRPr lang="nl-NL" dirty="0"/>
          </a:p>
          <a:p>
            <a:pPr marL="285750" indent="-285750">
              <a:buFontTx/>
              <a:buChar char="-"/>
            </a:pP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Website</a:t>
            </a:r>
          </a:p>
          <a:p>
            <a:pPr marL="285750" indent="-285750">
              <a:buFontTx/>
              <a:buChar char="-"/>
            </a:pPr>
            <a:r>
              <a:rPr lang="nl-NL" dirty="0"/>
              <a:t>Voornaamste taken:</a:t>
            </a:r>
          </a:p>
          <a:p>
            <a:pPr marL="742950" lvl="1" indent="-285750">
              <a:buFontTx/>
              <a:buChar char="-"/>
            </a:pPr>
            <a:r>
              <a:rPr lang="nl-NL" dirty="0"/>
              <a:t>Styling van alle pagina’s </a:t>
            </a:r>
          </a:p>
          <a:p>
            <a:pPr marL="742950" lvl="1" indent="-285750">
              <a:buFontTx/>
              <a:buChar char="-"/>
            </a:pPr>
            <a:r>
              <a:rPr lang="nl-NL" dirty="0"/>
              <a:t>Backend van het Forum </a:t>
            </a:r>
          </a:p>
          <a:p>
            <a:pPr marL="742950" lvl="1" indent="-285750">
              <a:buFontTx/>
              <a:buChar char="-"/>
            </a:pPr>
            <a:r>
              <a:rPr lang="nl-NL" dirty="0"/>
              <a:t>Hulp Indy bij backend </a:t>
            </a:r>
          </a:p>
          <a:p>
            <a:pPr marL="742950" lvl="1" indent="-285750">
              <a:buFontTx/>
              <a:buChar char="-"/>
            </a:pPr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8A8CC2-22B7-CC41-B0A0-B6FF27153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998" y="2669628"/>
            <a:ext cx="288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906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D0BAA-7A5D-CB43-B600-16C979BAD1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Korte kadering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44BBD6-5130-634B-A3A6-A7274313A9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687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3">
      <a:dk1>
        <a:srgbClr val="000000"/>
      </a:dk1>
      <a:lt1>
        <a:srgbClr val="FFFFFF"/>
      </a:lt1>
      <a:dk2>
        <a:srgbClr val="121212"/>
      </a:dk2>
      <a:lt2>
        <a:srgbClr val="EEECE1"/>
      </a:lt2>
      <a:accent1>
        <a:srgbClr val="DC8A33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199</TotalTime>
  <Words>181</Words>
  <Application>Microsoft Macintosh PowerPoint</Application>
  <PresentationFormat>Widescreen</PresentationFormat>
  <Paragraphs>93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Calibri</vt:lpstr>
      <vt:lpstr>Wingdings 2</vt:lpstr>
      <vt:lpstr>Quotable</vt:lpstr>
      <vt:lpstr>Seksuele Intimidatie bij jongeren</vt:lpstr>
      <vt:lpstr>Inhoudstafel</vt:lpstr>
      <vt:lpstr>Voorstelling team</vt:lpstr>
      <vt:lpstr>Yannick Luytens</vt:lpstr>
      <vt:lpstr>Niels Schoeters</vt:lpstr>
      <vt:lpstr>Indy Bosschem</vt:lpstr>
      <vt:lpstr>Arthur Van Passel</vt:lpstr>
      <vt:lpstr>Vincent Van Minnebruggen</vt:lpstr>
      <vt:lpstr>Korte kadering project</vt:lpstr>
      <vt:lpstr>Kader van ons project</vt:lpstr>
      <vt:lpstr>Kader van ons project</vt:lpstr>
      <vt:lpstr>Demo</vt:lpstr>
      <vt:lpstr>Conclusie</vt:lpstr>
      <vt:lpstr>Conclusie</vt:lpstr>
      <vt:lpstr>Bedankt voor uw aandacht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Seksuele Intimidatie</dc:title>
  <dc:creator>Van Minnebruggen Vincent</dc:creator>
  <cp:lastModifiedBy>Van Minnebruggen Vincent</cp:lastModifiedBy>
  <cp:revision>24</cp:revision>
  <dcterms:created xsi:type="dcterms:W3CDTF">2018-06-06T17:53:09Z</dcterms:created>
  <dcterms:modified xsi:type="dcterms:W3CDTF">2018-06-12T19:54:26Z</dcterms:modified>
</cp:coreProperties>
</file>