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59" autoAdjust="0"/>
    <p:restoredTop sz="94660"/>
  </p:normalViewPr>
  <p:slideViewPr>
    <p:cSldViewPr snapToGrid="0">
      <p:cViewPr varScale="1">
        <p:scale>
          <a:sx n="68" d="100"/>
          <a:sy n="68" d="100"/>
        </p:scale>
        <p:origin x="5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32062B-A58A-4A88-B30A-BBF42D4E30E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722F926-126C-4C95-9F41-F7193507D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52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062B-A58A-4A88-B30A-BBF42D4E30E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F926-126C-4C95-9F41-F7193507D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339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062B-A58A-4A88-B30A-BBF42D4E30E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F926-126C-4C95-9F41-F7193507D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193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062B-A58A-4A88-B30A-BBF42D4E30E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F926-126C-4C95-9F41-F7193507D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543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062B-A58A-4A88-B30A-BBF42D4E30E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F926-126C-4C95-9F41-F7193507D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116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062B-A58A-4A88-B30A-BBF42D4E30E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F926-126C-4C95-9F41-F7193507D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712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062B-A58A-4A88-B30A-BBF42D4E30E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F926-126C-4C95-9F41-F7193507D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943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D32062B-A58A-4A88-B30A-BBF42D4E30E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F926-126C-4C95-9F41-F7193507D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122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D32062B-A58A-4A88-B30A-BBF42D4E30E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F926-126C-4C95-9F41-F7193507D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04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062B-A58A-4A88-B30A-BBF42D4E30E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F926-126C-4C95-9F41-F7193507D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17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062B-A58A-4A88-B30A-BBF42D4E30E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F926-126C-4C95-9F41-F7193507D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69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062B-A58A-4A88-B30A-BBF42D4E30E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F926-126C-4C95-9F41-F7193507D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37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062B-A58A-4A88-B30A-BBF42D4E30E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F926-126C-4C95-9F41-F7193507D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37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062B-A58A-4A88-B30A-BBF42D4E30E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F926-126C-4C95-9F41-F7193507D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60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062B-A58A-4A88-B30A-BBF42D4E30E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F926-126C-4C95-9F41-F7193507D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224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062B-A58A-4A88-B30A-BBF42D4E30E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F926-126C-4C95-9F41-F7193507D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76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062B-A58A-4A88-B30A-BBF42D4E30E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F926-126C-4C95-9F41-F7193507D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13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32062B-A58A-4A88-B30A-BBF42D4E30E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722F926-126C-4C95-9F41-F7193507D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16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Shawalhasan.bdset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Python Fundamentals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Bangladesh-</a:t>
            </a:r>
            <a:r>
              <a:rPr lang="en-IN" dirty="0" err="1" smtClean="0"/>
              <a:t>Bharot</a:t>
            </a:r>
            <a:r>
              <a:rPr lang="en-IN" dirty="0" smtClean="0"/>
              <a:t> Digital service for employment &amp; training (BDSET)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257" y="5208090"/>
            <a:ext cx="1031298" cy="103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2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Types and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/>
              <a:t>Data Type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 smtClean="0"/>
              <a:t>Type of data will be assigned to variable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 smtClean="0"/>
              <a:t>Python is Dynamic (No declaration needed)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 smtClean="0"/>
              <a:t>Multiple Assign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 smtClean="0"/>
              <a:t>Primitive </a:t>
            </a:r>
            <a:r>
              <a:rPr lang="en-IN" sz="1800" dirty="0"/>
              <a:t>Data </a:t>
            </a:r>
            <a:r>
              <a:rPr lang="en-IN" sz="1800" dirty="0" smtClean="0"/>
              <a:t>Types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 smtClean="0"/>
              <a:t>Composite Data Types (Non-Primitive)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7459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Types and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/>
              <a:t>Data Type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 smtClean="0"/>
              <a:t>Numeric Data Type (</a:t>
            </a:r>
            <a:r>
              <a:rPr lang="en-IN" sz="1800" dirty="0" err="1" smtClean="0"/>
              <a:t>int</a:t>
            </a:r>
            <a:r>
              <a:rPr lang="en-IN" sz="1800" dirty="0" smtClean="0"/>
              <a:t>, float, complex)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 smtClean="0"/>
              <a:t>Composite Type (String, Tuple, Array, Object)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 smtClean="0"/>
              <a:t>Dictionary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 smtClean="0"/>
              <a:t>Boolean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 smtClean="0"/>
              <a:t>Set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 smtClean="0"/>
              <a:t>List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 smtClean="0"/>
              <a:t>Map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6960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Types and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/>
              <a:t>Data Type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 smtClean="0"/>
              <a:t>Concatenation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 smtClean="0"/>
              <a:t>Type Casting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28866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Any Question?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738" y="2603500"/>
            <a:ext cx="4115070" cy="4115070"/>
          </a:xfrm>
        </p:spPr>
      </p:pic>
    </p:spTree>
    <p:extLst>
      <p:ext uri="{BB962C8B-B14F-4D97-AF65-F5344CB8AC3E}">
        <p14:creationId xmlns:p14="http://schemas.microsoft.com/office/powerpoint/2010/main" val="73268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 smtClean="0"/>
              <a:t>Md. </a:t>
            </a:r>
            <a:r>
              <a:rPr lang="en-IN" sz="2400" b="1" dirty="0" err="1" smtClean="0"/>
              <a:t>Shawal</a:t>
            </a:r>
            <a:r>
              <a:rPr lang="en-IN" sz="2400" b="1" dirty="0" smtClean="0"/>
              <a:t> Hasan </a:t>
            </a:r>
            <a:r>
              <a:rPr lang="en-IN" sz="2400" b="1" dirty="0" err="1" smtClean="0"/>
              <a:t>Hridoy</a:t>
            </a:r>
            <a:endParaRPr lang="en-IN" dirty="0" smtClean="0">
              <a:hlinkClick r:id="rId2"/>
            </a:endParaRPr>
          </a:p>
          <a:p>
            <a:r>
              <a:rPr lang="en-IN" dirty="0" smtClean="0">
                <a:hlinkClick r:id="rId2"/>
              </a:rPr>
              <a:t>Shawalhasan.bdset@gmail.com</a:t>
            </a:r>
            <a:endParaRPr lang="en-IN" dirty="0" smtClean="0"/>
          </a:p>
          <a:p>
            <a:r>
              <a:rPr lang="en-IN" dirty="0" smtClean="0"/>
              <a:t>Contact: 01517168376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80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What is Python?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 high-level, </a:t>
            </a:r>
            <a:r>
              <a:rPr lang="en-US" sz="2000" dirty="0" smtClean="0"/>
              <a:t>versatile </a:t>
            </a:r>
            <a:r>
              <a:rPr lang="en-US" sz="2000" dirty="0"/>
              <a:t>programming </a:t>
            </a:r>
            <a:r>
              <a:rPr lang="en-US" sz="2000" dirty="0" smtClean="0"/>
              <a:t>language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Designed for simplicity and readability, making it </a:t>
            </a:r>
            <a:r>
              <a:rPr lang="en-US" sz="2000" dirty="0" smtClean="0"/>
              <a:t>beginner-friendly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Created </a:t>
            </a:r>
            <a:r>
              <a:rPr lang="en-US" sz="2000" dirty="0"/>
              <a:t>by </a:t>
            </a:r>
            <a:r>
              <a:rPr lang="en-US" sz="2000" b="1" dirty="0"/>
              <a:t>Guido van Rossum</a:t>
            </a:r>
            <a:r>
              <a:rPr lang="en-US" sz="2000" dirty="0"/>
              <a:t> and first released in </a:t>
            </a:r>
            <a:r>
              <a:rPr lang="en-US" sz="2000" b="1" dirty="0" smtClean="0"/>
              <a:t>1991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/>
              <a:t>General Purpose Language and Multi Paradigm Language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5292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What is Python?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 smtClean="0"/>
              <a:t>Versatile Language</a:t>
            </a:r>
          </a:p>
          <a:p>
            <a:pPr lvl="1" indent="-342900"/>
            <a:r>
              <a:rPr lang="en-IN" sz="2200" b="1" dirty="0"/>
              <a:t> </a:t>
            </a:r>
            <a:r>
              <a:rPr lang="en-IN" sz="1800" dirty="0"/>
              <a:t>Applicability Across </a:t>
            </a:r>
            <a:r>
              <a:rPr lang="en-IN" sz="1800" dirty="0" smtClean="0"/>
              <a:t>Domains</a:t>
            </a:r>
          </a:p>
          <a:p>
            <a:pPr lvl="1" indent="-342900"/>
            <a:r>
              <a:rPr lang="en-IN" sz="1800" dirty="0"/>
              <a:t>Cross-Platform </a:t>
            </a:r>
            <a:r>
              <a:rPr lang="en-IN" sz="1800" dirty="0" smtClean="0"/>
              <a:t>Support</a:t>
            </a:r>
          </a:p>
          <a:p>
            <a:pPr lvl="1" indent="-342900"/>
            <a:r>
              <a:rPr lang="en-IN" sz="1800" dirty="0"/>
              <a:t>Multi-Paradigm </a:t>
            </a:r>
            <a:r>
              <a:rPr lang="en-IN" sz="1800" dirty="0" smtClean="0"/>
              <a:t>Support</a:t>
            </a:r>
            <a:endParaRPr lang="en-IN" sz="1800" dirty="0"/>
          </a:p>
          <a:p>
            <a:pPr lvl="1" indent="-342900"/>
            <a:r>
              <a:rPr lang="en-IN" sz="1800" dirty="0"/>
              <a:t>Extensive Libraries and </a:t>
            </a:r>
            <a:r>
              <a:rPr lang="en-IN" sz="1800" dirty="0" smtClean="0"/>
              <a:t>Frameworks</a:t>
            </a:r>
          </a:p>
          <a:p>
            <a:pPr lvl="1" indent="-342900"/>
            <a:r>
              <a:rPr lang="en-IN" sz="1800" dirty="0"/>
              <a:t>Scalability</a:t>
            </a:r>
            <a:endParaRPr lang="en-IN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81288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What is Python?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/>
              <a:t>General Purpose Language and Multi Paradigm Language</a:t>
            </a:r>
          </a:p>
          <a:p>
            <a:pPr lvl="1" indent="-342900"/>
            <a:r>
              <a:rPr lang="en-IN" sz="2200" b="1" dirty="0" smtClean="0"/>
              <a:t> </a:t>
            </a:r>
            <a:r>
              <a:rPr lang="en-IN" sz="1800" dirty="0"/>
              <a:t>Scientific </a:t>
            </a:r>
            <a:r>
              <a:rPr lang="en-IN" sz="1800" dirty="0" smtClean="0"/>
              <a:t>Computing (</a:t>
            </a:r>
            <a:r>
              <a:rPr lang="en-IN" sz="1800" dirty="0" err="1" smtClean="0"/>
              <a:t>NumPy</a:t>
            </a:r>
            <a:r>
              <a:rPr lang="en-IN" sz="1800" dirty="0" smtClean="0"/>
              <a:t>, </a:t>
            </a:r>
            <a:r>
              <a:rPr lang="en-IN" sz="1800" dirty="0" err="1" smtClean="0"/>
              <a:t>SciPy</a:t>
            </a:r>
            <a:r>
              <a:rPr lang="en-IN" sz="1800" dirty="0" smtClean="0"/>
              <a:t>)</a:t>
            </a:r>
          </a:p>
          <a:p>
            <a:pPr lvl="1" indent="-342900"/>
            <a:r>
              <a:rPr lang="en-IN" sz="1800" dirty="0"/>
              <a:t>Embedded </a:t>
            </a:r>
            <a:r>
              <a:rPr lang="en-IN" sz="1800" dirty="0" smtClean="0"/>
              <a:t>Systems (Micro </a:t>
            </a:r>
            <a:r>
              <a:rPr lang="en-IN" sz="1800" dirty="0" err="1" smtClean="0"/>
              <a:t>Py</a:t>
            </a:r>
            <a:r>
              <a:rPr lang="en-IN" sz="1800" dirty="0" smtClean="0"/>
              <a:t> for </a:t>
            </a:r>
            <a:r>
              <a:rPr lang="en-IN" sz="1800" dirty="0" err="1" smtClean="0"/>
              <a:t>IoT</a:t>
            </a:r>
            <a:r>
              <a:rPr lang="en-IN" sz="1800" dirty="0" smtClean="0"/>
              <a:t>)</a:t>
            </a:r>
            <a:endParaRPr lang="en-IN" sz="1800" b="1" dirty="0"/>
          </a:p>
          <a:p>
            <a:pPr lvl="1" indent="-342900"/>
            <a:r>
              <a:rPr lang="en-IN" sz="1800" dirty="0" smtClean="0"/>
              <a:t>Web (Django, Flask)</a:t>
            </a:r>
          </a:p>
          <a:p>
            <a:pPr lvl="1" indent="-342900"/>
            <a:r>
              <a:rPr lang="en-IN" sz="1800" dirty="0"/>
              <a:t>ML and DL (Pandas, </a:t>
            </a:r>
            <a:r>
              <a:rPr lang="en-IN" sz="1800" dirty="0" err="1" smtClean="0"/>
              <a:t>TensorFlow</a:t>
            </a:r>
            <a:r>
              <a:rPr lang="en-IN" sz="1800" dirty="0" smtClean="0"/>
              <a:t>)</a:t>
            </a:r>
          </a:p>
          <a:p>
            <a:pPr lvl="1" indent="-342900"/>
            <a:r>
              <a:rPr lang="en-IN" sz="1800" dirty="0" smtClean="0"/>
              <a:t>Game (</a:t>
            </a:r>
            <a:r>
              <a:rPr lang="en-IN" sz="1800" dirty="0" err="1" smtClean="0"/>
              <a:t>PyGame</a:t>
            </a:r>
            <a:r>
              <a:rPr lang="en-IN" sz="1800" dirty="0" smtClean="0"/>
              <a:t>)</a:t>
            </a:r>
          </a:p>
          <a:p>
            <a:pPr lvl="1" indent="-342900"/>
            <a:r>
              <a:rPr lang="en-IN" sz="1800" dirty="0"/>
              <a:t>Automation and </a:t>
            </a:r>
            <a:r>
              <a:rPr lang="en-IN" sz="1800" dirty="0" smtClean="0"/>
              <a:t>Scripting (For Repeating tasks)</a:t>
            </a:r>
          </a:p>
        </p:txBody>
      </p:sp>
    </p:spTree>
    <p:extLst>
      <p:ext uri="{BB962C8B-B14F-4D97-AF65-F5344CB8AC3E}">
        <p14:creationId xmlns:p14="http://schemas.microsoft.com/office/powerpoint/2010/main" val="100334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What is Python?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/>
              <a:t>General Purpose Language and Multi Paradigm Language</a:t>
            </a:r>
          </a:p>
          <a:p>
            <a:pPr lvl="1" indent="-342900"/>
            <a:r>
              <a:rPr lang="en-IN" sz="1800" dirty="0"/>
              <a:t>Procedural </a:t>
            </a:r>
            <a:r>
              <a:rPr lang="en-IN" sz="1800" dirty="0" smtClean="0"/>
              <a:t>Programming</a:t>
            </a:r>
            <a:r>
              <a:rPr lang="en-IN" sz="1800" b="1" dirty="0" smtClean="0"/>
              <a:t> </a:t>
            </a:r>
          </a:p>
          <a:p>
            <a:pPr lvl="1" indent="-342900"/>
            <a:r>
              <a:rPr lang="en-IN" sz="1800" dirty="0" smtClean="0"/>
              <a:t>OOP</a:t>
            </a:r>
          </a:p>
          <a:p>
            <a:pPr lvl="1" indent="-342900"/>
            <a:r>
              <a:rPr lang="en-IN" sz="1800" dirty="0" smtClean="0"/>
              <a:t>Functional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365423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Python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115" y="2396110"/>
            <a:ext cx="7649252" cy="428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0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Why Python?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Ease to Learn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Intuitive syntax close to plain </a:t>
            </a:r>
            <a:r>
              <a:rPr lang="en-US" sz="1800" dirty="0" smtClean="0"/>
              <a:t>English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Fewer lines of code compared to other languages</a:t>
            </a:r>
            <a:r>
              <a:rPr lang="en-US" sz="18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Strong Community </a:t>
            </a:r>
            <a:r>
              <a:rPr lang="en-IN" sz="2000" dirty="0" smtClean="0"/>
              <a:t>Support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sz="1800" dirty="0"/>
              <a:t>Thousands of libraries and frameworks </a:t>
            </a:r>
            <a:r>
              <a:rPr lang="en-US" sz="1800" dirty="0" smtClean="0"/>
              <a:t>available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sz="1800" dirty="0"/>
              <a:t>Active community for learning and </a:t>
            </a:r>
            <a:r>
              <a:rPr lang="en-US" sz="1800" dirty="0" smtClean="0"/>
              <a:t>troubleshooting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2476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Why Python?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More Remarkable Features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Interpreted (Execute Line by Line)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/>
              <a:t>Dynamically </a:t>
            </a:r>
            <a:r>
              <a:rPr lang="en-IN" sz="1800" dirty="0" smtClean="0"/>
              <a:t>Typed (No Declaration)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Open Source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Platform Independent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Intensive Library</a:t>
            </a:r>
          </a:p>
        </p:txBody>
      </p:sp>
    </p:spTree>
    <p:extLst>
      <p:ext uri="{BB962C8B-B14F-4D97-AF65-F5344CB8AC3E}">
        <p14:creationId xmlns:p14="http://schemas.microsoft.com/office/powerpoint/2010/main" val="306596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Types and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/>
              <a:t>Variables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 smtClean="0"/>
              <a:t>Container (Contains values, hold storage)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 smtClean="0"/>
              <a:t>Can be modified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/>
              <a:t>Naming Rules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 smtClean="0"/>
              <a:t>Declaration and Assign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1800" dirty="0" smtClean="0"/>
              <a:t>Scope of Variables (Local and Global)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sz="18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86580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126</TotalTime>
  <Words>335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Ion Boardroom</vt:lpstr>
      <vt:lpstr>Python Fundamentals</vt:lpstr>
      <vt:lpstr>Introduction to Python</vt:lpstr>
      <vt:lpstr>Introduction to Python</vt:lpstr>
      <vt:lpstr>Introduction to Python</vt:lpstr>
      <vt:lpstr>Introduction to Python</vt:lpstr>
      <vt:lpstr>Introduction to Python</vt:lpstr>
      <vt:lpstr>Introduction to Python</vt:lpstr>
      <vt:lpstr>Introduction to Python</vt:lpstr>
      <vt:lpstr>Data Types and Variables</vt:lpstr>
      <vt:lpstr>Data Types and Variables</vt:lpstr>
      <vt:lpstr>Data Types and Variables</vt:lpstr>
      <vt:lpstr>Data Types and Variables</vt:lpstr>
      <vt:lpstr>Any Question?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</dc:title>
  <dc:creator>Bd set</dc:creator>
  <cp:lastModifiedBy>Bd set</cp:lastModifiedBy>
  <cp:revision>11</cp:revision>
  <dcterms:created xsi:type="dcterms:W3CDTF">2025-01-18T03:48:15Z</dcterms:created>
  <dcterms:modified xsi:type="dcterms:W3CDTF">2025-01-18T05:55:07Z</dcterms:modified>
</cp:coreProperties>
</file>