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5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5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6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7354-80BF-4D11-9951-4D990EB57CC6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006A-9BD6-4754-AF07-7FA2800D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801977" y="3974856"/>
            <a:ext cx="794273" cy="344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조사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049862" y="3974855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조사 팝업</a:t>
            </a:r>
            <a:endParaRPr lang="ko-KR" altLang="en-US" sz="1100" b="1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4844135" y="4147585"/>
            <a:ext cx="45361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71924" y="3916145"/>
            <a:ext cx="39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Yes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12836" y="3974854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조사 시작</a:t>
            </a:r>
            <a:endParaRPr lang="ko-KR" altLang="en-US" sz="11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H="1">
            <a:off x="3596250" y="5031420"/>
            <a:ext cx="8413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437587" y="4366586"/>
            <a:ext cx="39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No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01976" y="4859298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맵</a:t>
            </a: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6107109" y="4147585"/>
            <a:ext cx="453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573421" y="3974854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대결</a:t>
            </a:r>
            <a:endParaRPr lang="ko-KR" altLang="en-US" sz="11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7367694" y="4147585"/>
            <a:ext cx="45361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54994" y="3916145"/>
            <a:ext cx="39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Yes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834006" y="3974853"/>
            <a:ext cx="794273" cy="344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보상</a:t>
            </a:r>
            <a:endParaRPr lang="ko-KR" altLang="en-US" sz="11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6970556" y="4319100"/>
            <a:ext cx="1" cy="368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938019" y="4366586"/>
            <a:ext cx="39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No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575983" y="4687176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게임 오버</a:t>
            </a:r>
            <a:endParaRPr lang="ko-KR" altLang="en-US" sz="1100" b="1" dirty="0"/>
          </a:p>
        </p:txBody>
      </p:sp>
      <p:cxnSp>
        <p:nvCxnSpPr>
          <p:cNvPr id="19" name="꺾인 연결선 18"/>
          <p:cNvCxnSpPr>
            <a:stCxn id="117" idx="2"/>
          </p:cNvCxnSpPr>
          <p:nvPr/>
        </p:nvCxnSpPr>
        <p:spPr>
          <a:xfrm rot="5400000">
            <a:off x="4965938" y="2552273"/>
            <a:ext cx="1498381" cy="50320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endCxn id="107" idx="2"/>
          </p:cNvCxnSpPr>
          <p:nvPr/>
        </p:nvCxnSpPr>
        <p:spPr>
          <a:xfrm flipV="1">
            <a:off x="3199112" y="5203543"/>
            <a:ext cx="1" cy="61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37587" y="4319097"/>
            <a:ext cx="0" cy="712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3596250" y="4146975"/>
            <a:ext cx="45361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627121" y="3930788"/>
            <a:ext cx="39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Yes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129" name="직선 화살표 연결선 128"/>
          <p:cNvCxnSpPr>
            <a:endCxn id="27" idx="2"/>
          </p:cNvCxnSpPr>
          <p:nvPr/>
        </p:nvCxnSpPr>
        <p:spPr>
          <a:xfrm flipH="1" flipV="1">
            <a:off x="3199114" y="4319101"/>
            <a:ext cx="5048" cy="52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2801975" y="3119831"/>
            <a:ext cx="794273" cy="344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057067" y="3119874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대화 씬</a:t>
            </a:r>
            <a:endParaRPr lang="ko-KR" altLang="en-US" sz="1100" b="1" dirty="0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3599211" y="3280123"/>
            <a:ext cx="453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454203" y="2641179"/>
            <a:ext cx="0" cy="478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1931265" y="2641179"/>
            <a:ext cx="25229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27" idx="1"/>
          </p:cNvCxnSpPr>
          <p:nvPr/>
        </p:nvCxnSpPr>
        <p:spPr>
          <a:xfrm>
            <a:off x="1931264" y="4146975"/>
            <a:ext cx="870713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076087" y="2665716"/>
            <a:ext cx="428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Skip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307108" y="3440537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로그창</a:t>
            </a:r>
            <a:endParaRPr lang="ko-KR" altLang="en-US" sz="11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4680067" y="3558251"/>
            <a:ext cx="42827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Log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 flipH="1" flipV="1">
            <a:off x="3199114" y="3460596"/>
            <a:ext cx="5048" cy="52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1927307" y="2641737"/>
            <a:ext cx="0" cy="1505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32" idx="2"/>
            <a:endCxn id="155" idx="1"/>
          </p:cNvCxnSpPr>
          <p:nvPr/>
        </p:nvCxnSpPr>
        <p:spPr>
          <a:xfrm rot="16200000" flipH="1">
            <a:off x="4806386" y="3111937"/>
            <a:ext cx="148541" cy="852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32" idx="3"/>
          </p:cNvCxnSpPr>
          <p:nvPr/>
        </p:nvCxnSpPr>
        <p:spPr>
          <a:xfrm flipH="1" flipV="1">
            <a:off x="1739900" y="2298700"/>
            <a:ext cx="3111440" cy="993297"/>
          </a:xfrm>
          <a:prstGeom prst="bentConnector3">
            <a:avLst>
              <a:gd name="adj1" fmla="val -7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>
            <a:off x="1723953" y="2298700"/>
            <a:ext cx="13558" cy="202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1719796" y="4319097"/>
            <a:ext cx="1082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2795597" y="1785128"/>
            <a:ext cx="794273" cy="344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/>
          <p:cNvCxnSpPr>
            <a:stCxn id="128" idx="0"/>
          </p:cNvCxnSpPr>
          <p:nvPr/>
        </p:nvCxnSpPr>
        <p:spPr>
          <a:xfrm flipV="1">
            <a:off x="3199112" y="2141522"/>
            <a:ext cx="5050" cy="978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4057067" y="1796338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추리 씬</a:t>
            </a:r>
            <a:endParaRPr lang="ko-KR" altLang="en-US" sz="1100" b="1" dirty="0"/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3596248" y="1957250"/>
            <a:ext cx="453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5314315" y="1796338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증거 선택</a:t>
            </a:r>
            <a:endParaRPr lang="ko-KR" altLang="en-US" sz="1100" b="1" dirty="0"/>
          </a:p>
        </p:txBody>
      </p:sp>
      <p:cxnSp>
        <p:nvCxnSpPr>
          <p:cNvPr id="206" name="직선 화살표 연결선 205"/>
          <p:cNvCxnSpPr/>
          <p:nvPr/>
        </p:nvCxnSpPr>
        <p:spPr>
          <a:xfrm>
            <a:off x="4853496" y="1957250"/>
            <a:ext cx="453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391423" y="1737628"/>
            <a:ext cx="39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</a:rPr>
              <a:t>Yes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6573421" y="1796338"/>
            <a:ext cx="794273" cy="3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증거 채택</a:t>
            </a:r>
            <a:endParaRPr lang="ko-KR" altLang="en-US" sz="1100" b="1" dirty="0"/>
          </a:p>
        </p:txBody>
      </p:sp>
      <p:cxnSp>
        <p:nvCxnSpPr>
          <p:cNvPr id="212" name="직선 화살표 연결선 211"/>
          <p:cNvCxnSpPr/>
          <p:nvPr/>
        </p:nvCxnSpPr>
        <p:spPr>
          <a:xfrm>
            <a:off x="6112602" y="1957250"/>
            <a:ext cx="453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7834006" y="1800088"/>
            <a:ext cx="794273" cy="3442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보상</a:t>
            </a:r>
            <a:endParaRPr lang="ko-KR" altLang="en-US" sz="1100" b="1" dirty="0"/>
          </a:p>
        </p:txBody>
      </p:sp>
      <p:cxnSp>
        <p:nvCxnSpPr>
          <p:cNvPr id="216" name="직선 화살표 연결선 215"/>
          <p:cNvCxnSpPr/>
          <p:nvPr/>
        </p:nvCxnSpPr>
        <p:spPr>
          <a:xfrm>
            <a:off x="7367694" y="1957250"/>
            <a:ext cx="45361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593628" y="1507990"/>
            <a:ext cx="39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No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938019" y="1368923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1. 3</a:t>
            </a:r>
            <a:r>
              <a:rPr lang="ko-KR" altLang="en-US" sz="900" dirty="0" smtClean="0">
                <a:solidFill>
                  <a:srgbClr val="FF0000"/>
                </a:solidFill>
              </a:rPr>
              <a:t>번에 기회를 모두 소진한 경우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2. </a:t>
            </a:r>
            <a:r>
              <a:rPr lang="ko-KR" altLang="en-US" sz="900" dirty="0" smtClean="0">
                <a:solidFill>
                  <a:srgbClr val="FF0000"/>
                </a:solidFill>
              </a:rPr>
              <a:t>증거 채택 가능 수를 모두 소진한 후 추리를 실패할 경우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88" name="꺾인 연결선 187"/>
          <p:cNvCxnSpPr>
            <a:stCxn id="211" idx="0"/>
          </p:cNvCxnSpPr>
          <p:nvPr/>
        </p:nvCxnSpPr>
        <p:spPr>
          <a:xfrm rot="16200000" flipV="1">
            <a:off x="3982772" y="-1191448"/>
            <a:ext cx="427415" cy="554815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rot="16200000" flipH="1">
            <a:off x="-408849" y="3200170"/>
            <a:ext cx="3662499" cy="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endCxn id="107" idx="1"/>
          </p:cNvCxnSpPr>
          <p:nvPr/>
        </p:nvCxnSpPr>
        <p:spPr>
          <a:xfrm>
            <a:off x="1422398" y="5031420"/>
            <a:ext cx="137957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 225"/>
          <p:cNvCxnSpPr>
            <a:stCxn id="214" idx="3"/>
          </p:cNvCxnSpPr>
          <p:nvPr/>
        </p:nvCxnSpPr>
        <p:spPr>
          <a:xfrm>
            <a:off x="8628279" y="1972211"/>
            <a:ext cx="337921" cy="41491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H="1" flipV="1">
            <a:off x="3343275" y="6111875"/>
            <a:ext cx="56261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 flipV="1">
            <a:off x="3343275" y="5203543"/>
            <a:ext cx="0" cy="908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3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그룹 193"/>
          <p:cNvGrpSpPr/>
          <p:nvPr/>
        </p:nvGrpSpPr>
        <p:grpSpPr>
          <a:xfrm>
            <a:off x="455758" y="695014"/>
            <a:ext cx="7237693" cy="6081221"/>
            <a:chOff x="455758" y="695014"/>
            <a:chExt cx="7237693" cy="6081221"/>
          </a:xfrm>
        </p:grpSpPr>
        <p:sp>
          <p:nvSpPr>
            <p:cNvPr id="67" name="직사각형 66"/>
            <p:cNvSpPr/>
            <p:nvPr/>
          </p:nvSpPr>
          <p:spPr>
            <a:xfrm>
              <a:off x="1687161" y="2910144"/>
              <a:ext cx="794273" cy="344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tx1"/>
                  </a:solidFill>
                </a:rPr>
                <a:t>월드맵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67" idx="3"/>
            </p:cNvCxnSpPr>
            <p:nvPr/>
          </p:nvCxnSpPr>
          <p:spPr>
            <a:xfrm flipV="1">
              <a:off x="2481434" y="3082266"/>
              <a:ext cx="4371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2918564" y="2910144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설정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149967" y="2910143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설정 팝업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V="1">
              <a:off x="3712837" y="3082266"/>
              <a:ext cx="4371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72" idx="0"/>
              <a:endCxn id="79" idx="2"/>
            </p:cNvCxnSpPr>
            <p:nvPr/>
          </p:nvCxnSpPr>
          <p:spPr>
            <a:xfrm flipV="1">
              <a:off x="4547104" y="2540845"/>
              <a:ext cx="0" cy="369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4149967" y="2196600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저장공간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>
              <a:stCxn id="79" idx="1"/>
            </p:cNvCxnSpPr>
            <p:nvPr/>
          </p:nvCxnSpPr>
          <p:spPr>
            <a:xfrm flipH="1" flipV="1">
              <a:off x="3931402" y="1607949"/>
              <a:ext cx="21856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931402" y="1607949"/>
              <a:ext cx="0" cy="13199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3931402" y="2927858"/>
              <a:ext cx="2185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651891" y="2102325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No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149965" y="724368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저장 팝업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 flipV="1">
              <a:off x="4547104" y="1827302"/>
              <a:ext cx="0" cy="369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116" idx="3"/>
            </p:cNvCxnSpPr>
            <p:nvPr/>
          </p:nvCxnSpPr>
          <p:spPr>
            <a:xfrm>
              <a:off x="4944238" y="896491"/>
              <a:ext cx="295350" cy="20738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4947949" y="2970299"/>
              <a:ext cx="2916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932369" y="695014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149967" y="3623686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불러오기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4547101" y="3254388"/>
              <a:ext cx="0" cy="369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4149967" y="1457491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저장 슬롯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V="1">
              <a:off x="4547104" y="1068613"/>
              <a:ext cx="0" cy="369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4138096" y="4337229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저장 슬롯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>
              <a:off x="4547101" y="3967931"/>
              <a:ext cx="0" cy="369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4158402" y="6129507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슬롯 선택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화살표 연결선 136"/>
            <p:cNvCxnSpPr>
              <a:stCxn id="156" idx="2"/>
              <a:endCxn id="135" idx="0"/>
            </p:cNvCxnSpPr>
            <p:nvPr/>
          </p:nvCxnSpPr>
          <p:spPr>
            <a:xfrm flipH="1">
              <a:off x="4555539" y="5724965"/>
              <a:ext cx="1" cy="4045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156" idx="1"/>
              <a:endCxn id="131" idx="1"/>
            </p:cNvCxnSpPr>
            <p:nvPr/>
          </p:nvCxnSpPr>
          <p:spPr>
            <a:xfrm rot="10800000" flipH="1">
              <a:off x="4047760" y="4509353"/>
              <a:ext cx="90335" cy="878517"/>
            </a:xfrm>
            <a:prstGeom prst="bentConnector3">
              <a:avLst>
                <a:gd name="adj1" fmla="val -25305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525482" y="4821759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No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H="1">
              <a:off x="3931402" y="3680836"/>
              <a:ext cx="2105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3931402" y="3187787"/>
              <a:ext cx="0" cy="4930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3931402" y="3187787"/>
              <a:ext cx="21855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3677323" y="3323540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No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꺾인 연결선 99"/>
            <p:cNvCxnSpPr>
              <a:stCxn id="135" idx="2"/>
              <a:endCxn id="67" idx="2"/>
            </p:cNvCxnSpPr>
            <p:nvPr/>
          </p:nvCxnSpPr>
          <p:spPr>
            <a:xfrm rot="5400000" flipH="1">
              <a:off x="1710237" y="3628451"/>
              <a:ext cx="3219363" cy="2471241"/>
            </a:xfrm>
            <a:prstGeom prst="bentConnector3">
              <a:avLst>
                <a:gd name="adj1" fmla="val -94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588618" y="6501899"/>
              <a:ext cx="10250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저장 슬롯 </a:t>
              </a:r>
              <a:r>
                <a:rPr lang="en-US" altLang="ko-KR" sz="900" b="1" dirty="0" smtClean="0"/>
                <a:t>1 ~ 5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222066" y="5749958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en-US" altLang="ko-KR" sz="900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4944240" y="3084333"/>
              <a:ext cx="4371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/>
            <p:cNvSpPr/>
            <p:nvPr/>
          </p:nvSpPr>
          <p:spPr>
            <a:xfrm>
              <a:off x="5381370" y="2910143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타이틀로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직선 화살표 연결선 182"/>
            <p:cNvCxnSpPr/>
            <p:nvPr/>
          </p:nvCxnSpPr>
          <p:spPr>
            <a:xfrm flipV="1">
              <a:off x="6175643" y="3079885"/>
              <a:ext cx="4371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직사각형 184"/>
            <p:cNvSpPr/>
            <p:nvPr/>
          </p:nvSpPr>
          <p:spPr>
            <a:xfrm>
              <a:off x="6612773" y="2914248"/>
              <a:ext cx="794273" cy="344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타이틀</a:t>
              </a:r>
              <a:endParaRPr lang="en-US" altLang="ko-K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 팝업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455758" y="2907762"/>
              <a:ext cx="794273" cy="34424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타이틀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직선 화살표 연결선 186"/>
            <p:cNvCxnSpPr/>
            <p:nvPr/>
          </p:nvCxnSpPr>
          <p:spPr>
            <a:xfrm flipV="1">
              <a:off x="1250031" y="3082266"/>
              <a:ext cx="4371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>
              <a:stCxn id="185" idx="0"/>
              <a:endCxn id="182" idx="0"/>
            </p:cNvCxnSpPr>
            <p:nvPr/>
          </p:nvCxnSpPr>
          <p:spPr>
            <a:xfrm rot="16200000" flipV="1">
              <a:off x="6392157" y="2296494"/>
              <a:ext cx="4105" cy="1231403"/>
            </a:xfrm>
            <a:prstGeom prst="bentConnector3">
              <a:avLst>
                <a:gd name="adj1" fmla="val 566881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6198420" y="2438679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</a:rPr>
                <a:t>No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꺾인 연결선 152"/>
            <p:cNvCxnSpPr>
              <a:stCxn id="185" idx="3"/>
              <a:endCxn id="186" idx="0"/>
            </p:cNvCxnSpPr>
            <p:nvPr/>
          </p:nvCxnSpPr>
          <p:spPr>
            <a:xfrm flipH="1" flipV="1">
              <a:off x="852895" y="2907762"/>
              <a:ext cx="6554151" cy="178609"/>
            </a:xfrm>
            <a:prstGeom prst="bentConnector4">
              <a:avLst>
                <a:gd name="adj1" fmla="val -3488"/>
                <a:gd name="adj2" fmla="val 15815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301876" y="896490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다이아몬드 155"/>
            <p:cNvSpPr/>
            <p:nvPr/>
          </p:nvSpPr>
          <p:spPr>
            <a:xfrm>
              <a:off x="4047761" y="5050772"/>
              <a:ext cx="1015557" cy="67419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저장 파일이 있는가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98" name="직선 화살표 연결선 197"/>
            <p:cNvCxnSpPr/>
            <p:nvPr/>
          </p:nvCxnSpPr>
          <p:spPr>
            <a:xfrm>
              <a:off x="4547101" y="4681474"/>
              <a:ext cx="0" cy="369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3285748" y="6545403"/>
              <a:ext cx="39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1"/>
                  </a:solidFill>
                </a:rPr>
                <a:t>Yes</a:t>
              </a:r>
              <a:endParaRPr lang="en-US" altLang="ko-KR" sz="900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19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ot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97"/>
          <a:stretch/>
        </p:blipFill>
        <p:spPr bwMode="auto">
          <a:xfrm>
            <a:off x="1413482" y="2580357"/>
            <a:ext cx="1381399" cy="13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iot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97"/>
          <a:stretch/>
        </p:blipFill>
        <p:spPr bwMode="auto">
          <a:xfrm>
            <a:off x="722783" y="1377862"/>
            <a:ext cx="1381399" cy="13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riot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97"/>
          <a:stretch/>
        </p:blipFill>
        <p:spPr bwMode="auto">
          <a:xfrm>
            <a:off x="2104182" y="1377861"/>
            <a:ext cx="1381399" cy="13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riot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97"/>
          <a:stretch/>
        </p:blipFill>
        <p:spPr bwMode="auto">
          <a:xfrm>
            <a:off x="3485580" y="1377860"/>
            <a:ext cx="1381399" cy="13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riot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97"/>
          <a:stretch/>
        </p:blipFill>
        <p:spPr bwMode="auto">
          <a:xfrm>
            <a:off x="2794881" y="2580358"/>
            <a:ext cx="1381399" cy="13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2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87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박용일</dc:creator>
  <cp:lastModifiedBy>6_KGA_10</cp:lastModifiedBy>
  <cp:revision>34</cp:revision>
  <dcterms:created xsi:type="dcterms:W3CDTF">2017-07-20T10:55:48Z</dcterms:created>
  <dcterms:modified xsi:type="dcterms:W3CDTF">2019-01-02T08:31:11Z</dcterms:modified>
</cp:coreProperties>
</file>