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2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4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7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8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8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E089-AB7C-4797-B32A-2620D7545375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EFA8-5F52-4C0E-9E38-7BA0D6C1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2" y="324196"/>
            <a:ext cx="10656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전투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정책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주사위 시스템을 무엇이라 부를 것인가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인파이팅 바위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아웃복싱</a:t>
            </a:r>
            <a:r>
              <a:rPr lang="ko-KR" altLang="en-US" dirty="0" smtClean="0"/>
              <a:t> 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그래플링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상징적인 아이콘 첨부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주사위 시스템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인파이팅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Lv</a:t>
            </a:r>
            <a:r>
              <a:rPr lang="en-US" altLang="ko-KR" dirty="0" smtClean="0"/>
              <a:t> 1 ~ 6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55469" y="1596044"/>
            <a:ext cx="9775767" cy="4912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9454" y="2003367"/>
            <a:ext cx="6267796" cy="3923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/>
          <p:cNvSpPr/>
          <p:nvPr/>
        </p:nvSpPr>
        <p:spPr>
          <a:xfrm>
            <a:off x="5675514" y="5452689"/>
            <a:ext cx="1190798" cy="269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인파이팅</a:t>
            </a:r>
            <a:endParaRPr lang="ko-KR" altLang="en-US" b="1" dirty="0"/>
          </a:p>
        </p:txBody>
      </p:sp>
      <p:sp>
        <p:nvSpPr>
          <p:cNvPr id="8" name="오각형 7"/>
          <p:cNvSpPr/>
          <p:nvPr/>
        </p:nvSpPr>
        <p:spPr>
          <a:xfrm>
            <a:off x="6740578" y="4935820"/>
            <a:ext cx="1203269" cy="2444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아웃복싱</a:t>
            </a:r>
            <a:endParaRPr lang="ko-KR" altLang="en-US" b="1" dirty="0"/>
          </a:p>
        </p:txBody>
      </p:sp>
      <p:sp>
        <p:nvSpPr>
          <p:cNvPr id="9" name="오각형 8"/>
          <p:cNvSpPr/>
          <p:nvPr/>
        </p:nvSpPr>
        <p:spPr>
          <a:xfrm>
            <a:off x="7912677" y="5439732"/>
            <a:ext cx="1180408" cy="28267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그래플링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6895407" y="2477315"/>
            <a:ext cx="1907770" cy="166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09706" y="4403189"/>
            <a:ext cx="2119746" cy="2693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 / 100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7156" y="4403189"/>
            <a:ext cx="71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MonHP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3233652" y="2477315"/>
            <a:ext cx="1907770" cy="166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55768" y="4403189"/>
            <a:ext cx="2119746" cy="2693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 / 100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3218" y="4403189"/>
            <a:ext cx="71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PlaHP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9" idx="0"/>
          </p:cNvCxnSpPr>
          <p:nvPr/>
        </p:nvCxnSpPr>
        <p:spPr>
          <a:xfrm flipH="1" flipV="1">
            <a:off x="7943847" y="5112327"/>
            <a:ext cx="488365" cy="32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1"/>
          </p:cNvCxnSpPr>
          <p:nvPr/>
        </p:nvCxnSpPr>
        <p:spPr>
          <a:xfrm flipH="1">
            <a:off x="6270913" y="5058023"/>
            <a:ext cx="469665" cy="35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3"/>
            <a:endCxn id="9" idx="1"/>
          </p:cNvCxnSpPr>
          <p:nvPr/>
        </p:nvCxnSpPr>
        <p:spPr>
          <a:xfrm flipV="1">
            <a:off x="6866312" y="5581071"/>
            <a:ext cx="1046365" cy="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1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5018" y="739833"/>
            <a:ext cx="10922924" cy="5386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29295" y="1506968"/>
            <a:ext cx="8720051" cy="3765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                                                                         선택할 수 있는 추리 단서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					2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04415" y="4882979"/>
            <a:ext cx="197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 해야할까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이등변 삼각형 13"/>
          <p:cNvSpPr/>
          <p:nvPr/>
        </p:nvSpPr>
        <p:spPr>
          <a:xfrm>
            <a:off x="4954385" y="3873731"/>
            <a:ext cx="889462" cy="8845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62698" y="3258589"/>
            <a:ext cx="881149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endCxn id="14" idx="1"/>
          </p:cNvCxnSpPr>
          <p:nvPr/>
        </p:nvCxnSpPr>
        <p:spPr>
          <a:xfrm>
            <a:off x="4896196" y="4064924"/>
            <a:ext cx="280555" cy="25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/>
          <p:cNvSpPr/>
          <p:nvPr/>
        </p:nvSpPr>
        <p:spPr>
          <a:xfrm rot="20599808">
            <a:off x="4441535" y="3228095"/>
            <a:ext cx="465513" cy="9975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47804" y="3067396"/>
            <a:ext cx="648392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066279" y="3576551"/>
            <a:ext cx="648392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172575" y="2022763"/>
            <a:ext cx="648392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644573" y="3854505"/>
            <a:ext cx="648392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252543" y="2086377"/>
            <a:ext cx="648392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104909" y="1795549"/>
            <a:ext cx="2078182" cy="2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04910" y="1765069"/>
            <a:ext cx="1113906" cy="2576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770434" y="5387525"/>
            <a:ext cx="8995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팝업 출력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선택지를 제공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이중 추리에 필요한 것과 필요 없는 것 중 선택하여 추리 성공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실패 측정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판정은 추후 논의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9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5314" y="362396"/>
            <a:ext cx="10922924" cy="5386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46750" y="1172886"/>
            <a:ext cx="8720051" cy="3765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69746" y="3117667"/>
            <a:ext cx="1907770" cy="166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플레이어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8155865" y="3201860"/>
            <a:ext cx="1907770" cy="166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</a:t>
            </a:r>
            <a:endParaRPr lang="en-US" altLang="ko-KR" dirty="0" smtClean="0"/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5282119" y="1246272"/>
            <a:ext cx="1536970" cy="4103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666750" y="4506734"/>
            <a:ext cx="2078182" cy="2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62520" y="4488110"/>
            <a:ext cx="1147157" cy="2576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 설명선 35"/>
          <p:cNvSpPr/>
          <p:nvPr/>
        </p:nvSpPr>
        <p:spPr>
          <a:xfrm>
            <a:off x="2186749" y="1497667"/>
            <a:ext cx="2655372" cy="1109345"/>
          </a:xfrm>
          <a:prstGeom prst="wedgeRectCallout">
            <a:avLst>
              <a:gd name="adj1" fmla="val -37173"/>
              <a:gd name="adj2" fmla="val 745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대사</a:t>
            </a:r>
            <a:endParaRPr lang="ko-KR" altLang="en-US" dirty="0"/>
          </a:p>
        </p:txBody>
      </p:sp>
      <p:sp>
        <p:nvSpPr>
          <p:cNvPr id="37" name="사각형 설명선 36"/>
          <p:cNvSpPr/>
          <p:nvPr/>
        </p:nvSpPr>
        <p:spPr>
          <a:xfrm>
            <a:off x="7597302" y="1497668"/>
            <a:ext cx="2470417" cy="1109345"/>
          </a:xfrm>
          <a:prstGeom prst="wedgeRectCallout">
            <a:avLst>
              <a:gd name="adj1" fmla="val 25464"/>
              <a:gd name="adj2" fmla="val 833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대사</a:t>
            </a:r>
            <a:endParaRPr lang="ko-KR" altLang="en-US" dirty="0"/>
          </a:p>
        </p:txBody>
      </p:sp>
      <p:sp>
        <p:nvSpPr>
          <p:cNvPr id="33" name="오각형 32"/>
          <p:cNvSpPr/>
          <p:nvPr/>
        </p:nvSpPr>
        <p:spPr>
          <a:xfrm>
            <a:off x="5267942" y="3119636"/>
            <a:ext cx="2130357" cy="39259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협상안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0" name="오각형 39"/>
          <p:cNvSpPr/>
          <p:nvPr/>
        </p:nvSpPr>
        <p:spPr>
          <a:xfrm>
            <a:off x="5250683" y="2517722"/>
            <a:ext cx="2130357" cy="39259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협상안</a:t>
            </a:r>
            <a:r>
              <a:rPr lang="en-US" altLang="ko-KR" dirty="0" smtClean="0"/>
              <a:t>2</a:t>
            </a:r>
          </a:p>
        </p:txBody>
      </p:sp>
      <p:sp>
        <p:nvSpPr>
          <p:cNvPr id="41" name="오각형 40"/>
          <p:cNvSpPr/>
          <p:nvPr/>
        </p:nvSpPr>
        <p:spPr>
          <a:xfrm>
            <a:off x="5250682" y="1915808"/>
            <a:ext cx="2130357" cy="39259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협상안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26" y="0"/>
            <a:ext cx="954319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58777" y="406867"/>
            <a:ext cx="2344366" cy="10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고난이도</a:t>
            </a:r>
            <a:r>
              <a:rPr lang="ko-KR" altLang="en-US" dirty="0" smtClean="0"/>
              <a:t> 이슈 등장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972570" y="1571471"/>
            <a:ext cx="1093592" cy="1110608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72570" y="2873696"/>
            <a:ext cx="1093592" cy="1110608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í´ë¦¬ì¤ ë¼ì¸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74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70" y="1590816"/>
            <a:ext cx="1106438" cy="111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293662" y="2873696"/>
            <a:ext cx="1093592" cy="1110608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 descr="í´ë¦¬ì¤ ë¼ì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4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664"/>
          <a:stretch/>
        </p:blipFill>
        <p:spPr bwMode="auto">
          <a:xfrm>
            <a:off x="4267970" y="3543300"/>
            <a:ext cx="1106438" cy="42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4280816" y="4200693"/>
            <a:ext cx="1093592" cy="1110608"/>
          </a:xfrm>
          <a:prstGeom prst="rect">
            <a:avLst/>
          </a:prstGeom>
          <a:solidFill>
            <a:srgbClr val="FF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í´ë¦¬ì¤ ë¼ì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74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014"/>
          <a:stretch/>
        </p:blipFill>
        <p:spPr bwMode="auto">
          <a:xfrm>
            <a:off x="2972570" y="3680460"/>
            <a:ext cx="1106438" cy="28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640602" y="1590816"/>
            <a:ext cx="1093592" cy="11106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 descr="í´ë¦¬ì¤ ë¼ì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7" b="100000" l="377" r="98744">
                        <a14:foregroundMark x1="13442" y1="15895" x2="83040" y2="27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702"/>
          <a:stretch/>
        </p:blipFill>
        <p:spPr bwMode="auto">
          <a:xfrm>
            <a:off x="1634179" y="1567580"/>
            <a:ext cx="1106438" cy="11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6965417" y="1565668"/>
            <a:ext cx="1093592" cy="1110608"/>
          </a:xfrm>
          <a:prstGeom prst="rect">
            <a:avLst/>
          </a:prstGeom>
          <a:solidFill>
            <a:srgbClr val="FF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 descr="í´ë¦¬ì¤ ë¼ì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7" b="100000" l="377" r="98744">
                        <a14:foregroundMark x1="13442" y1="15895" x2="83040" y2="27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605"/>
          <a:stretch/>
        </p:blipFill>
        <p:spPr bwMode="auto">
          <a:xfrm>
            <a:off x="6984775" y="2227652"/>
            <a:ext cx="1106438" cy="44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í´ë¦¬ì¤ ë¼ì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774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014"/>
          <a:stretch/>
        </p:blipFill>
        <p:spPr bwMode="auto">
          <a:xfrm rot="18761664">
            <a:off x="6959798" y="1537155"/>
            <a:ext cx="420319" cy="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í´ë¦¬ì¤ ë¼ì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77" b="100000" l="377" r="98744">
                        <a14:foregroundMark x1="13442" y1="15895" x2="83040" y2="27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605" b="26182"/>
          <a:stretch/>
        </p:blipFill>
        <p:spPr bwMode="auto">
          <a:xfrm>
            <a:off x="6984775" y="1587140"/>
            <a:ext cx="1106438" cy="1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05724" y="222201"/>
            <a:ext cx="11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채택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72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64" y="963363"/>
            <a:ext cx="760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í´ë¦¬ì¤ ë¼ì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7" b="100000" l="377" r="98744">
                        <a14:foregroundMark x1="13442" y1="15895" x2="83040" y2="27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370"/>
          <a:stretch/>
        </p:blipFill>
        <p:spPr bwMode="auto">
          <a:xfrm>
            <a:off x="4192937" y="2354093"/>
            <a:ext cx="1106438" cy="27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í´ë¦¬ì¤ ë¼ì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7" b="100000" l="377" r="98744">
                        <a14:foregroundMark x1="13442" y1="15895" x2="83040" y2="27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370"/>
          <a:stretch/>
        </p:blipFill>
        <p:spPr bwMode="auto">
          <a:xfrm rot="7495746">
            <a:off x="4308157" y="2354093"/>
            <a:ext cx="1106438" cy="27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8213" y="826851"/>
            <a:ext cx="11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85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59149" y="865760"/>
            <a:ext cx="2628000" cy="57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5400000">
            <a:off x="6300689" y="714700"/>
            <a:ext cx="2628000" cy="5724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스마트 폰 크기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3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117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6kigs1_10</dc:creator>
  <cp:lastModifiedBy>6kigs1_10</cp:lastModifiedBy>
  <cp:revision>16</cp:revision>
  <dcterms:created xsi:type="dcterms:W3CDTF">2018-11-30T05:21:09Z</dcterms:created>
  <dcterms:modified xsi:type="dcterms:W3CDTF">2018-11-30T08:31:07Z</dcterms:modified>
</cp:coreProperties>
</file>