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F39B0-C530-4F22-9835-C21B76355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1E2678-A3AB-44F8-A1AD-6C7411FC4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DF6DD-E092-4BD8-96DE-AACB4C7E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482C4-7C3A-4583-B575-795579E6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CB356-52A0-46F0-A450-5F0C4061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097D7-5FF3-4A70-8F62-0446210E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49E631-8C18-4B09-8BC2-A1E30C19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ED9A-2909-4115-ABF4-355B78FF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D244E-BE3B-4297-9CD0-5DADA15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6C736-7DE1-4BF5-AE5F-2BB95871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2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9CEE48-9697-4045-90B1-FB2EAECE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B2F01A-BBD5-4BB7-861A-AA1408385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485CA-C7BC-4962-A42F-C0E2368C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8B0B1-1B09-4F42-8206-E9F679AC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1885B-807F-43B9-8560-5CE98DBF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1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1602E-2E90-4D60-81D4-0E24842D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F1C51-F280-400D-81F8-BD9F29ABE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4B7A0-0A6C-4F7D-83AC-B2D62347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24F7D-FCCC-4F53-B711-AE420957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F7444-EF25-4011-8143-FD5BFFED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0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2EC9F-E708-4D36-BF1D-1CB51A4F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92B3A-78B5-4F6F-B29B-012F2466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F9C32-E958-4184-A811-17496FDA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39B56-0DF1-45ED-B1B5-75D74BA4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50D320-EF3E-459D-BCB5-FEB9F02A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4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063C-CE1E-4B59-A38B-9B94F092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55EA7-136E-45FA-8092-98E7A32F5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16D38-FAD1-4563-8811-C30961358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29B30-7EDC-480F-B7BB-9A3BAF30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7FC4D-8151-4D44-A2E8-1B6FB082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A0949-F439-4DFD-8B15-A71F3202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0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0BE7A-D6AF-4C90-884F-6FA92A88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B9516F-72D7-48D3-AA49-AF3D8536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4108B4-16A8-4C57-A227-B7583AD3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4FFC0-D170-449E-A4DB-A7CD8B275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DF1744-DC8C-4388-9908-FD59872DD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79AF9A-7653-43F9-B291-F3ED3153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A033DF-325B-462D-94E4-882202FA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23FBF7-6CBB-4DD7-A8DE-0B3F523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9DEE-8855-4E73-8467-081E215B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E30E22-BBAC-4959-BCB7-D131310B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BDB2A9-6C2F-49C5-AE1C-F061CD67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69CE06-A60C-4599-A205-741726E3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1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BB0C2D-5D63-46EE-B533-4F2A4A58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3CD9E-2607-448D-92CE-6A968982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C60E59-6E1B-48DA-9D2C-B7A03D44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6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EF47F-71CF-4A2C-B934-1A6D2B18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308F9-A62D-49B4-A52F-280074D8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383DCC-89BC-406E-B462-8737CE4F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42A32-2738-4B4D-85A9-DD4191D9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270514-C297-48D6-BF4D-AE599518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2B3A3-32E1-4661-B400-EE409161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9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E7355-C81C-4323-967A-B4B94865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E989EB-A353-440D-A023-A2AB03863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2D4DD-EF5A-43EF-AC4E-67030491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B51B1-2968-4101-9C00-A245653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7CEA7-9904-4EF2-A664-2F4A2933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D27D2-6F1B-4C37-A129-4EF21E25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7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944B58-32C8-493F-BEFE-AB2B91CA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EB298-95B1-48FC-9EC8-2CAC3CF5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8E4E3-F676-4620-992C-14C419F55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E37A-8BAC-453C-A586-701D4FD851CA}" type="datetimeFigureOut">
              <a:rPr lang="ko-KR" altLang="en-US" smtClean="0"/>
              <a:t>2018-12-12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148AD-C3C0-4890-AF65-C9D51D472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78A58-DB1C-4027-A3A9-FC19B9342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40D7-0892-46BA-BA29-A70C66BDA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3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2B567-6268-43E7-9870-EF61EE069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A94E2-57F0-412E-A8E1-DF43ED0FE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5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7DE9-B832-4258-B735-0CA5DA0E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D0982-91D8-424E-8327-308AD5F89A5D}"/>
              </a:ext>
            </a:extLst>
          </p:cNvPr>
          <p:cNvSpPr txBox="1"/>
          <p:nvPr/>
        </p:nvSpPr>
        <p:spPr>
          <a:xfrm>
            <a:off x="905523" y="1690688"/>
            <a:ext cx="8185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게임 스타트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불러오기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옵션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회상</a:t>
            </a:r>
            <a:r>
              <a:rPr lang="en-US" altLang="ko-KR" dirty="0"/>
              <a:t>(</a:t>
            </a:r>
            <a:r>
              <a:rPr lang="ko-KR" altLang="en-US" dirty="0" err="1"/>
              <a:t>오마케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08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97DE9-B832-4258-B735-0CA5DA0E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AFB0F4-4BC7-434D-B7CC-7CED5DDFEB23}"/>
              </a:ext>
            </a:extLst>
          </p:cNvPr>
          <p:cNvSpPr/>
          <p:nvPr/>
        </p:nvSpPr>
        <p:spPr>
          <a:xfrm>
            <a:off x="2263805" y="1824361"/>
            <a:ext cx="7492753" cy="3693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C4DE1C4-70DF-4C5A-B220-9AF9D0396A77}"/>
              </a:ext>
            </a:extLst>
          </p:cNvPr>
          <p:cNvSpPr/>
          <p:nvPr/>
        </p:nvSpPr>
        <p:spPr>
          <a:xfrm>
            <a:off x="2663302" y="2130641"/>
            <a:ext cx="6684885" cy="31071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9FE421-25F0-43BB-9AE4-8C2175B1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9372" r="11948" b="47347"/>
          <a:stretch/>
        </p:blipFill>
        <p:spPr>
          <a:xfrm>
            <a:off x="3177189" y="2373221"/>
            <a:ext cx="2371724" cy="2595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36703-F38B-441B-9D94-F8AC41D68AAC}"/>
              </a:ext>
            </a:extLst>
          </p:cNvPr>
          <p:cNvSpPr txBox="1"/>
          <p:nvPr/>
        </p:nvSpPr>
        <p:spPr>
          <a:xfrm>
            <a:off x="6858000" y="2400300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Revolt Day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F2DFDB-9441-4D5A-A5E7-4DE193302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9315" r="39072" b="44985"/>
          <a:stretch/>
        </p:blipFill>
        <p:spPr>
          <a:xfrm>
            <a:off x="10055164" y="577049"/>
            <a:ext cx="1752601" cy="31071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16F0F9-EE2D-473F-8A79-6E4950B86C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t="40056" r="52285" b="2373"/>
          <a:stretch/>
        </p:blipFill>
        <p:spPr>
          <a:xfrm>
            <a:off x="919439" y="2140166"/>
            <a:ext cx="1495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5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메인 UI</vt:lpstr>
      <vt:lpstr>메인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제갈</dc:creator>
  <cp:lastModifiedBy>우진 제갈</cp:lastModifiedBy>
  <cp:revision>7</cp:revision>
  <dcterms:created xsi:type="dcterms:W3CDTF">2018-12-11T12:51:23Z</dcterms:created>
  <dcterms:modified xsi:type="dcterms:W3CDTF">2018-12-12T05:06:03Z</dcterms:modified>
</cp:coreProperties>
</file>