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제갈" initials="우제" lastIdx="1" clrIdx="0">
    <p:extLst>
      <p:ext uri="{19B8F6BF-5375-455C-9EA6-DF929625EA0E}">
        <p15:presenceInfo xmlns:p15="http://schemas.microsoft.com/office/powerpoint/2012/main" userId="1a6f263b7920f8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4T15:30:15.3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4T15:30:15.3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9F38A-2397-406B-AE88-82962B33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8557A-3321-4504-8A1A-92CA0E7D5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6DF52-0CF1-4358-9308-7D2B4DCC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9B78-E175-45F0-BDEA-DD80CAC7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88D4F-2100-4FF1-9C33-96A105D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69C2-CC63-457F-A814-09EDF90F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3838-0EED-4CCA-9954-32E42E2A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C8898-1D28-4843-93C0-B46BE2EF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831FD-BEED-43A8-8568-03228FF7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F3EB0-3450-4B3F-929C-05DB5C5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C2127A-E2CE-4580-A4C6-2EF4DCB9A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07C0-CF3F-4B4D-B0EE-8B69F903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9C0E0-A5A3-424B-96FF-3DC3D03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3778A-BA40-4D6D-A4FD-C23BC863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B4FD-5D0F-49FC-B165-18E8E93C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6538-AAB4-40FC-90EC-2A2DBDDB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B43EE-A664-47B5-A785-E1399FCC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A020E-D846-4BB2-940C-423E9734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34505-093B-4652-A91D-80D049FC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DE782-61F4-48AB-A9F8-C0AA8AA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9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94FE5-2855-4850-BF4C-8ED4CA5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1A00B-5E5A-4116-8A43-BD19C00F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21C2A-60C2-449C-B566-9AAB8D82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1ED17-741F-467F-A331-21D155E3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46CD4-1A17-4A12-A65E-64FDFACE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2446F-C06E-4395-A28F-E84E8D54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7BE7C-3FFC-46FE-8D94-AC6351D61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E7365-8B73-46B5-B354-7EC6FB80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A9C7A-4797-4420-A0DE-3900E5F0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A43A7-4281-4159-8A3E-E512A618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FE17D-6CBB-4E6A-B096-59ED3B30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92764-BE6E-4196-9B1C-D3359762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C54DB-2E3A-4998-A84B-F6F2E4CE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B7596-B335-460F-BAFB-09834B3C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C27DA-AB86-4049-AB20-FC115640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4F40F-9421-44D8-960B-15979C9A1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19A0B-63F5-4E8A-8D74-A3F7024B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8F8D9A-F643-42A1-95EB-A39C1F6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6933D-1F64-476B-97BB-C2F124F4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7829E-FC4C-41DA-9989-A40B63C8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C99532-6E90-4174-AFD8-FF89E84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62A59-B800-4D28-B490-AD857D1C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09A1B1-6335-4AF3-A813-439C83D6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1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596D9-CAB8-41AC-A697-5C1A32A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1A9EB0-9E6E-48FD-BBB1-3954B5C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B55AC-E20F-44EA-8C5D-1139E156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2D39F-3375-4C09-A121-3EE84F55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93013-236C-4A40-A7B6-2DC1566B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BBB05-44E2-4EE9-AF26-806BEBC6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21485-BD3C-4004-A377-058FF316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6888B-8694-4F52-BF39-1CDD6586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8B6AF-9141-40E3-A75E-D2DFE7E1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B8865-2B0F-4C9E-ADEA-71FEC65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64D916-A8F7-4B26-97B1-0A8A918D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69365-7191-453E-B879-BDA3DDDB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8DB94-80EF-450A-B7DA-B5BB9464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E8C39-EAB8-4C69-B7A0-1A06A00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B296B-5782-47C5-B974-0DCB923C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F33C67-DF8A-4AA7-8A8D-F677F714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CD7DC-801A-4692-842F-9E133FF0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FB729-F9BC-4436-B8B0-ECA8E3D61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E5BA-AD1B-4092-AAB9-B0D64E8C40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59153-FD24-4443-A75D-19C2D445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F62C6-2DED-4DEC-BD49-58F9ACA5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2CC1-1421-42C8-B107-D54C3DE0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015519EB-4C7E-47A8-AA9D-EC5C4EFC0FC5}"/>
              </a:ext>
            </a:extLst>
          </p:cNvPr>
          <p:cNvSpPr/>
          <p:nvPr/>
        </p:nvSpPr>
        <p:spPr>
          <a:xfrm>
            <a:off x="193964" y="969819"/>
            <a:ext cx="6106400" cy="39023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675F30C9-2892-46D6-B155-45DA07F055A8}"/>
              </a:ext>
            </a:extLst>
          </p:cNvPr>
          <p:cNvSpPr/>
          <p:nvPr/>
        </p:nvSpPr>
        <p:spPr>
          <a:xfrm rot="10800000">
            <a:off x="5330414" y="969819"/>
            <a:ext cx="6106400" cy="3902364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0F304A-0D98-4B9E-9339-EF4DA802F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r="13415" b="73863"/>
          <a:stretch/>
        </p:blipFill>
        <p:spPr>
          <a:xfrm flipH="1">
            <a:off x="817676" y="1630879"/>
            <a:ext cx="3889026" cy="2580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830AA-2C31-4D51-A345-4053D854C6A5}"/>
              </a:ext>
            </a:extLst>
          </p:cNvPr>
          <p:cNvSpPr txBox="1"/>
          <p:nvPr/>
        </p:nvSpPr>
        <p:spPr>
          <a:xfrm>
            <a:off x="2781385" y="1261545"/>
            <a:ext cx="22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성난 시위대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A3D8E-AC96-478A-A95C-3206EC6B9EA4}"/>
              </a:ext>
            </a:extLst>
          </p:cNvPr>
          <p:cNvSpPr txBox="1"/>
          <p:nvPr/>
        </p:nvSpPr>
        <p:spPr>
          <a:xfrm>
            <a:off x="7084381" y="1261545"/>
            <a:ext cx="40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방패를 세워 대치하는 전경부대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075730-23E6-4B46-BC0D-108A0902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098" r="19533" b="66976"/>
          <a:stretch/>
        </p:blipFill>
        <p:spPr>
          <a:xfrm>
            <a:off x="6924076" y="1630879"/>
            <a:ext cx="3047999" cy="2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ì í¬ê²½ì°°ì ëí ì´ë¯¸ì§ ê²ìê²°ê³¼">
            <a:extLst>
              <a:ext uri="{FF2B5EF4-FFF2-40B4-BE49-F238E27FC236}">
                <a16:creationId xmlns:a16="http://schemas.microsoft.com/office/drawing/2014/main" id="{94943CEA-11EF-4A60-8708-CA731BEA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449664"/>
            <a:ext cx="558356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6A0E1116-CDDC-4E22-8BD5-E9686AD4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1" y="1449664"/>
            <a:ext cx="5300199" cy="353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7CC066-1E12-46A0-BC9E-06D04445B5C8}"/>
              </a:ext>
            </a:extLst>
          </p:cNvPr>
          <p:cNvSpPr/>
          <p:nvPr/>
        </p:nvSpPr>
        <p:spPr>
          <a:xfrm>
            <a:off x="3515557" y="5353235"/>
            <a:ext cx="5513033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양측 레퍼런스</a:t>
            </a:r>
          </a:p>
        </p:txBody>
      </p:sp>
    </p:spTree>
    <p:extLst>
      <p:ext uri="{BB962C8B-B14F-4D97-AF65-F5344CB8AC3E}">
        <p14:creationId xmlns:p14="http://schemas.microsoft.com/office/powerpoint/2010/main" val="65539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제갈</dc:creator>
  <cp:lastModifiedBy>우진 제갈</cp:lastModifiedBy>
  <cp:revision>3</cp:revision>
  <dcterms:created xsi:type="dcterms:W3CDTF">2019-01-14T06:27:22Z</dcterms:created>
  <dcterms:modified xsi:type="dcterms:W3CDTF">2019-01-14T06:37:45Z</dcterms:modified>
</cp:coreProperties>
</file>