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507" y="1063869"/>
            <a:ext cx="5776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해당 문서는 작성 편의상 </a:t>
            </a:r>
            <a:r>
              <a:rPr lang="ko-KR" altLang="en-US" dirty="0" err="1" smtClean="0"/>
              <a:t>탑뷰로</a:t>
            </a:r>
            <a:r>
              <a:rPr lang="ko-KR" altLang="en-US" dirty="0" smtClean="0"/>
              <a:t> 제작함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오브젝트는 직접 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제작이 불가능한 경우 프리리소스로 대체함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숫자가 써있는 빨간 원은 클릭이 가능한 포인트를 </a:t>
            </a:r>
            <a:endParaRPr lang="en-US" altLang="ko-KR" dirty="0" smtClean="0"/>
          </a:p>
          <a:p>
            <a:r>
              <a:rPr lang="ko-KR" altLang="en-US" dirty="0" smtClean="0"/>
              <a:t>의미함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5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모찌코인</a:t>
            </a:r>
            <a:r>
              <a:rPr lang="ko-KR" altLang="en-US" dirty="0" smtClean="0">
                <a:solidFill>
                  <a:schemeClr val="tx1"/>
                </a:solidFill>
              </a:rPr>
              <a:t> 개발자가 도주한 것인지 판가름하자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19296" y="1036733"/>
            <a:ext cx="4801232" cy="253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주식판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36253" y="26335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327638" y="1303141"/>
            <a:ext cx="4141177" cy="2257744"/>
          </a:xfrm>
          <a:custGeom>
            <a:avLst/>
            <a:gdLst>
              <a:gd name="connsiteX0" fmla="*/ 0 w 4141177"/>
              <a:gd name="connsiteY0" fmla="*/ 1510397 h 2257744"/>
              <a:gd name="connsiteX1" fmla="*/ 35170 w 4141177"/>
              <a:gd name="connsiteY1" fmla="*/ 1466436 h 2257744"/>
              <a:gd name="connsiteX2" fmla="*/ 96716 w 4141177"/>
              <a:gd name="connsiteY2" fmla="*/ 1360928 h 2257744"/>
              <a:gd name="connsiteX3" fmla="*/ 167054 w 4141177"/>
              <a:gd name="connsiteY3" fmla="*/ 1343344 h 2257744"/>
              <a:gd name="connsiteX4" fmla="*/ 193431 w 4141177"/>
              <a:gd name="connsiteY4" fmla="*/ 1316967 h 2257744"/>
              <a:gd name="connsiteX5" fmla="*/ 246185 w 4141177"/>
              <a:gd name="connsiteY5" fmla="*/ 1299382 h 2257744"/>
              <a:gd name="connsiteX6" fmla="*/ 290147 w 4141177"/>
              <a:gd name="connsiteY6" fmla="*/ 1281797 h 2257744"/>
              <a:gd name="connsiteX7" fmla="*/ 342900 w 4141177"/>
              <a:gd name="connsiteY7" fmla="*/ 1211459 h 2257744"/>
              <a:gd name="connsiteX8" fmla="*/ 360485 w 4141177"/>
              <a:gd name="connsiteY8" fmla="*/ 1185082 h 2257744"/>
              <a:gd name="connsiteX9" fmla="*/ 386862 w 4141177"/>
              <a:gd name="connsiteY9" fmla="*/ 1149913 h 2257744"/>
              <a:gd name="connsiteX10" fmla="*/ 448408 w 4141177"/>
              <a:gd name="connsiteY10" fmla="*/ 1070782 h 2257744"/>
              <a:gd name="connsiteX11" fmla="*/ 457200 w 4141177"/>
              <a:gd name="connsiteY11" fmla="*/ 1044405 h 2257744"/>
              <a:gd name="connsiteX12" fmla="*/ 483577 w 4141177"/>
              <a:gd name="connsiteY12" fmla="*/ 1026821 h 2257744"/>
              <a:gd name="connsiteX13" fmla="*/ 518747 w 4141177"/>
              <a:gd name="connsiteY13" fmla="*/ 991651 h 2257744"/>
              <a:gd name="connsiteX14" fmla="*/ 553916 w 4141177"/>
              <a:gd name="connsiteY14" fmla="*/ 930105 h 2257744"/>
              <a:gd name="connsiteX15" fmla="*/ 606670 w 4141177"/>
              <a:gd name="connsiteY15" fmla="*/ 877351 h 2257744"/>
              <a:gd name="connsiteX16" fmla="*/ 668216 w 4141177"/>
              <a:gd name="connsiteY16" fmla="*/ 859767 h 2257744"/>
              <a:gd name="connsiteX17" fmla="*/ 659424 w 4141177"/>
              <a:gd name="connsiteY17" fmla="*/ 807013 h 2257744"/>
              <a:gd name="connsiteX18" fmla="*/ 659424 w 4141177"/>
              <a:gd name="connsiteY18" fmla="*/ 719090 h 2257744"/>
              <a:gd name="connsiteX19" fmla="*/ 685800 w 4141177"/>
              <a:gd name="connsiteY19" fmla="*/ 692713 h 2257744"/>
              <a:gd name="connsiteX20" fmla="*/ 694593 w 4141177"/>
              <a:gd name="connsiteY20" fmla="*/ 666336 h 2257744"/>
              <a:gd name="connsiteX21" fmla="*/ 720970 w 4141177"/>
              <a:gd name="connsiteY21" fmla="*/ 595997 h 2257744"/>
              <a:gd name="connsiteX22" fmla="*/ 747347 w 4141177"/>
              <a:gd name="connsiteY22" fmla="*/ 569621 h 2257744"/>
              <a:gd name="connsiteX23" fmla="*/ 764931 w 4141177"/>
              <a:gd name="connsiteY23" fmla="*/ 516867 h 2257744"/>
              <a:gd name="connsiteX24" fmla="*/ 800100 w 4141177"/>
              <a:gd name="connsiteY24" fmla="*/ 455321 h 2257744"/>
              <a:gd name="connsiteX25" fmla="*/ 870439 w 4141177"/>
              <a:gd name="connsiteY25" fmla="*/ 472905 h 2257744"/>
              <a:gd name="connsiteX26" fmla="*/ 949570 w 4141177"/>
              <a:gd name="connsiteY26" fmla="*/ 552036 h 2257744"/>
              <a:gd name="connsiteX27" fmla="*/ 1002324 w 4141177"/>
              <a:gd name="connsiteY27" fmla="*/ 569621 h 2257744"/>
              <a:gd name="connsiteX28" fmla="*/ 1055077 w 4141177"/>
              <a:gd name="connsiteY28" fmla="*/ 534451 h 2257744"/>
              <a:gd name="connsiteX29" fmla="*/ 1081454 w 4141177"/>
              <a:gd name="connsiteY29" fmla="*/ 516867 h 2257744"/>
              <a:gd name="connsiteX30" fmla="*/ 1107831 w 4141177"/>
              <a:gd name="connsiteY30" fmla="*/ 499282 h 2257744"/>
              <a:gd name="connsiteX31" fmla="*/ 1160585 w 4141177"/>
              <a:gd name="connsiteY31" fmla="*/ 455321 h 2257744"/>
              <a:gd name="connsiteX32" fmla="*/ 1186962 w 4141177"/>
              <a:gd name="connsiteY32" fmla="*/ 446528 h 2257744"/>
              <a:gd name="connsiteX33" fmla="*/ 1213339 w 4141177"/>
              <a:gd name="connsiteY33" fmla="*/ 420151 h 2257744"/>
              <a:gd name="connsiteX34" fmla="*/ 1248508 w 4141177"/>
              <a:gd name="connsiteY34" fmla="*/ 367397 h 2257744"/>
              <a:gd name="connsiteX35" fmla="*/ 1266093 w 4141177"/>
              <a:gd name="connsiteY35" fmla="*/ 332228 h 2257744"/>
              <a:gd name="connsiteX36" fmla="*/ 1292470 w 4141177"/>
              <a:gd name="connsiteY36" fmla="*/ 314644 h 2257744"/>
              <a:gd name="connsiteX37" fmla="*/ 1301262 w 4141177"/>
              <a:gd name="connsiteY37" fmla="*/ 279474 h 2257744"/>
              <a:gd name="connsiteX38" fmla="*/ 1327639 w 4141177"/>
              <a:gd name="connsiteY38" fmla="*/ 270682 h 2257744"/>
              <a:gd name="connsiteX39" fmla="*/ 1362808 w 4141177"/>
              <a:gd name="connsiteY39" fmla="*/ 261890 h 2257744"/>
              <a:gd name="connsiteX40" fmla="*/ 1371600 w 4141177"/>
              <a:gd name="connsiteY40" fmla="*/ 235513 h 2257744"/>
              <a:gd name="connsiteX41" fmla="*/ 1538654 w 4141177"/>
              <a:gd name="connsiteY41" fmla="*/ 253097 h 2257744"/>
              <a:gd name="connsiteX42" fmla="*/ 1565031 w 4141177"/>
              <a:gd name="connsiteY42" fmla="*/ 279474 h 2257744"/>
              <a:gd name="connsiteX43" fmla="*/ 1626577 w 4141177"/>
              <a:gd name="connsiteY43" fmla="*/ 332228 h 2257744"/>
              <a:gd name="connsiteX44" fmla="*/ 1696916 w 4141177"/>
              <a:gd name="connsiteY44" fmla="*/ 297059 h 2257744"/>
              <a:gd name="connsiteX45" fmla="*/ 1732085 w 4141177"/>
              <a:gd name="connsiteY45" fmla="*/ 244305 h 2257744"/>
              <a:gd name="connsiteX46" fmla="*/ 1749670 w 4141177"/>
              <a:gd name="connsiteY46" fmla="*/ 217928 h 2257744"/>
              <a:gd name="connsiteX47" fmla="*/ 1811216 w 4141177"/>
              <a:gd name="connsiteY47" fmla="*/ 156382 h 2257744"/>
              <a:gd name="connsiteX48" fmla="*/ 1837593 w 4141177"/>
              <a:gd name="connsiteY48" fmla="*/ 130005 h 2257744"/>
              <a:gd name="connsiteX49" fmla="*/ 1890347 w 4141177"/>
              <a:gd name="connsiteY49" fmla="*/ 112421 h 2257744"/>
              <a:gd name="connsiteX50" fmla="*/ 1916724 w 4141177"/>
              <a:gd name="connsiteY50" fmla="*/ 77251 h 2257744"/>
              <a:gd name="connsiteX51" fmla="*/ 1969477 w 4141177"/>
              <a:gd name="connsiteY51" fmla="*/ 59667 h 2257744"/>
              <a:gd name="connsiteX52" fmla="*/ 2013439 w 4141177"/>
              <a:gd name="connsiteY52" fmla="*/ 42082 h 2257744"/>
              <a:gd name="connsiteX53" fmla="*/ 2118947 w 4141177"/>
              <a:gd name="connsiteY53" fmla="*/ 6913 h 2257744"/>
              <a:gd name="connsiteX54" fmla="*/ 2127739 w 4141177"/>
              <a:gd name="connsiteY54" fmla="*/ 33290 h 2257744"/>
              <a:gd name="connsiteX55" fmla="*/ 2136531 w 4141177"/>
              <a:gd name="connsiteY55" fmla="*/ 244305 h 2257744"/>
              <a:gd name="connsiteX56" fmla="*/ 2145324 w 4141177"/>
              <a:gd name="connsiteY56" fmla="*/ 279474 h 2257744"/>
              <a:gd name="connsiteX57" fmla="*/ 2154116 w 4141177"/>
              <a:gd name="connsiteY57" fmla="*/ 587205 h 2257744"/>
              <a:gd name="connsiteX58" fmla="*/ 2180493 w 4141177"/>
              <a:gd name="connsiteY58" fmla="*/ 701505 h 2257744"/>
              <a:gd name="connsiteX59" fmla="*/ 2206870 w 4141177"/>
              <a:gd name="connsiteY59" fmla="*/ 745467 h 2257744"/>
              <a:gd name="connsiteX60" fmla="*/ 2224454 w 4141177"/>
              <a:gd name="connsiteY60" fmla="*/ 850974 h 2257744"/>
              <a:gd name="connsiteX61" fmla="*/ 2286000 w 4141177"/>
              <a:gd name="connsiteY61" fmla="*/ 886144 h 2257744"/>
              <a:gd name="connsiteX62" fmla="*/ 2382716 w 4141177"/>
              <a:gd name="connsiteY62" fmla="*/ 1000444 h 2257744"/>
              <a:gd name="connsiteX63" fmla="*/ 2391508 w 4141177"/>
              <a:gd name="connsiteY63" fmla="*/ 1132328 h 2257744"/>
              <a:gd name="connsiteX64" fmla="*/ 2400300 w 4141177"/>
              <a:gd name="connsiteY64" fmla="*/ 1176290 h 2257744"/>
              <a:gd name="connsiteX65" fmla="*/ 2426677 w 4141177"/>
              <a:gd name="connsiteY65" fmla="*/ 1185082 h 2257744"/>
              <a:gd name="connsiteX66" fmla="*/ 2453054 w 4141177"/>
              <a:gd name="connsiteY66" fmla="*/ 1202667 h 2257744"/>
              <a:gd name="connsiteX67" fmla="*/ 2497016 w 4141177"/>
              <a:gd name="connsiteY67" fmla="*/ 1229044 h 2257744"/>
              <a:gd name="connsiteX68" fmla="*/ 2567354 w 4141177"/>
              <a:gd name="connsiteY68" fmla="*/ 1325759 h 2257744"/>
              <a:gd name="connsiteX69" fmla="*/ 2584939 w 4141177"/>
              <a:gd name="connsiteY69" fmla="*/ 1352136 h 2257744"/>
              <a:gd name="connsiteX70" fmla="*/ 2646485 w 4141177"/>
              <a:gd name="connsiteY70" fmla="*/ 1413682 h 2257744"/>
              <a:gd name="connsiteX71" fmla="*/ 2681654 w 4141177"/>
              <a:gd name="connsiteY71" fmla="*/ 1466436 h 2257744"/>
              <a:gd name="connsiteX72" fmla="*/ 2751993 w 4141177"/>
              <a:gd name="connsiteY72" fmla="*/ 1484021 h 2257744"/>
              <a:gd name="connsiteX73" fmla="*/ 2813539 w 4141177"/>
              <a:gd name="connsiteY73" fmla="*/ 1519190 h 2257744"/>
              <a:gd name="connsiteX74" fmla="*/ 2839916 w 4141177"/>
              <a:gd name="connsiteY74" fmla="*/ 1536774 h 2257744"/>
              <a:gd name="connsiteX75" fmla="*/ 2866293 w 4141177"/>
              <a:gd name="connsiteY75" fmla="*/ 1545567 h 2257744"/>
              <a:gd name="connsiteX76" fmla="*/ 2892670 w 4141177"/>
              <a:gd name="connsiteY76" fmla="*/ 1571944 h 2257744"/>
              <a:gd name="connsiteX77" fmla="*/ 2910254 w 4141177"/>
              <a:gd name="connsiteY77" fmla="*/ 1598321 h 2257744"/>
              <a:gd name="connsiteX78" fmla="*/ 2945424 w 4141177"/>
              <a:gd name="connsiteY78" fmla="*/ 1624697 h 2257744"/>
              <a:gd name="connsiteX79" fmla="*/ 2980593 w 4141177"/>
              <a:gd name="connsiteY79" fmla="*/ 1677451 h 2257744"/>
              <a:gd name="connsiteX80" fmla="*/ 3015762 w 4141177"/>
              <a:gd name="connsiteY80" fmla="*/ 1686244 h 2257744"/>
              <a:gd name="connsiteX81" fmla="*/ 3077308 w 4141177"/>
              <a:gd name="connsiteY81" fmla="*/ 1738997 h 2257744"/>
              <a:gd name="connsiteX82" fmla="*/ 3165231 w 4141177"/>
              <a:gd name="connsiteY82" fmla="*/ 1818128 h 2257744"/>
              <a:gd name="connsiteX83" fmla="*/ 3182816 w 4141177"/>
              <a:gd name="connsiteY83" fmla="*/ 1835713 h 2257744"/>
              <a:gd name="connsiteX84" fmla="*/ 3253154 w 4141177"/>
              <a:gd name="connsiteY84" fmla="*/ 1844505 h 2257744"/>
              <a:gd name="connsiteX85" fmla="*/ 3279531 w 4141177"/>
              <a:gd name="connsiteY85" fmla="*/ 1853297 h 2257744"/>
              <a:gd name="connsiteX86" fmla="*/ 3314700 w 4141177"/>
              <a:gd name="connsiteY86" fmla="*/ 1862090 h 2257744"/>
              <a:gd name="connsiteX87" fmla="*/ 3341077 w 4141177"/>
              <a:gd name="connsiteY87" fmla="*/ 1888467 h 2257744"/>
              <a:gd name="connsiteX88" fmla="*/ 3420208 w 4141177"/>
              <a:gd name="connsiteY88" fmla="*/ 1941221 h 2257744"/>
              <a:gd name="connsiteX89" fmla="*/ 3516924 w 4141177"/>
              <a:gd name="connsiteY89" fmla="*/ 2037936 h 2257744"/>
              <a:gd name="connsiteX90" fmla="*/ 3596054 w 4141177"/>
              <a:gd name="connsiteY90" fmla="*/ 2055521 h 2257744"/>
              <a:gd name="connsiteX91" fmla="*/ 3824654 w 4141177"/>
              <a:gd name="connsiteY91" fmla="*/ 2090690 h 2257744"/>
              <a:gd name="connsiteX92" fmla="*/ 3903785 w 4141177"/>
              <a:gd name="connsiteY92" fmla="*/ 2134651 h 2257744"/>
              <a:gd name="connsiteX93" fmla="*/ 4000500 w 4141177"/>
              <a:gd name="connsiteY93" fmla="*/ 2143444 h 2257744"/>
              <a:gd name="connsiteX94" fmla="*/ 4062047 w 4141177"/>
              <a:gd name="connsiteY94" fmla="*/ 2178613 h 2257744"/>
              <a:gd name="connsiteX95" fmla="*/ 4141177 w 4141177"/>
              <a:gd name="connsiteY95" fmla="*/ 2257744 h 22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141177" h="2257744">
                <a:moveTo>
                  <a:pt x="0" y="1510397"/>
                </a:moveTo>
                <a:cubicBezTo>
                  <a:pt x="11723" y="1495743"/>
                  <a:pt x="24975" y="1482191"/>
                  <a:pt x="35170" y="1466436"/>
                </a:cubicBezTo>
                <a:cubicBezTo>
                  <a:pt x="57289" y="1432252"/>
                  <a:pt x="57216" y="1370803"/>
                  <a:pt x="96716" y="1360928"/>
                </a:cubicBezTo>
                <a:lnTo>
                  <a:pt x="167054" y="1343344"/>
                </a:lnTo>
                <a:cubicBezTo>
                  <a:pt x="175846" y="1334552"/>
                  <a:pt x="182562" y="1323006"/>
                  <a:pt x="193431" y="1316967"/>
                </a:cubicBezTo>
                <a:cubicBezTo>
                  <a:pt x="209634" y="1307965"/>
                  <a:pt x="228765" y="1305717"/>
                  <a:pt x="246185" y="1299382"/>
                </a:cubicBezTo>
                <a:cubicBezTo>
                  <a:pt x="261018" y="1293988"/>
                  <a:pt x="275493" y="1287659"/>
                  <a:pt x="290147" y="1281797"/>
                </a:cubicBezTo>
                <a:cubicBezTo>
                  <a:pt x="307731" y="1258351"/>
                  <a:pt x="326643" y="1235844"/>
                  <a:pt x="342900" y="1211459"/>
                </a:cubicBezTo>
                <a:cubicBezTo>
                  <a:pt x="348762" y="1202667"/>
                  <a:pt x="354343" y="1193681"/>
                  <a:pt x="360485" y="1185082"/>
                </a:cubicBezTo>
                <a:cubicBezTo>
                  <a:pt x="369002" y="1173158"/>
                  <a:pt x="378459" y="1161918"/>
                  <a:pt x="386862" y="1149913"/>
                </a:cubicBezTo>
                <a:cubicBezTo>
                  <a:pt x="435940" y="1079801"/>
                  <a:pt x="402961" y="1116229"/>
                  <a:pt x="448408" y="1070782"/>
                </a:cubicBezTo>
                <a:cubicBezTo>
                  <a:pt x="451339" y="1061990"/>
                  <a:pt x="451410" y="1051642"/>
                  <a:pt x="457200" y="1044405"/>
                </a:cubicBezTo>
                <a:cubicBezTo>
                  <a:pt x="463801" y="1036154"/>
                  <a:pt x="475554" y="1033698"/>
                  <a:pt x="483577" y="1026821"/>
                </a:cubicBezTo>
                <a:cubicBezTo>
                  <a:pt x="496165" y="1016031"/>
                  <a:pt x="507024" y="1003374"/>
                  <a:pt x="518747" y="991651"/>
                </a:cubicBezTo>
                <a:cubicBezTo>
                  <a:pt x="527846" y="973452"/>
                  <a:pt x="539712" y="946085"/>
                  <a:pt x="553916" y="930105"/>
                </a:cubicBezTo>
                <a:cubicBezTo>
                  <a:pt x="570438" y="911518"/>
                  <a:pt x="582544" y="883382"/>
                  <a:pt x="606670" y="877351"/>
                </a:cubicBezTo>
                <a:cubicBezTo>
                  <a:pt x="650830" y="866311"/>
                  <a:pt x="630375" y="872380"/>
                  <a:pt x="668216" y="859767"/>
                </a:cubicBezTo>
                <a:cubicBezTo>
                  <a:pt x="665285" y="842182"/>
                  <a:pt x="662613" y="824553"/>
                  <a:pt x="659424" y="807013"/>
                </a:cubicBezTo>
                <a:cubicBezTo>
                  <a:pt x="653171" y="772623"/>
                  <a:pt x="642229" y="753480"/>
                  <a:pt x="659424" y="719090"/>
                </a:cubicBezTo>
                <a:cubicBezTo>
                  <a:pt x="664985" y="707969"/>
                  <a:pt x="677008" y="701505"/>
                  <a:pt x="685800" y="692713"/>
                </a:cubicBezTo>
                <a:cubicBezTo>
                  <a:pt x="688731" y="683921"/>
                  <a:pt x="692047" y="675247"/>
                  <a:pt x="694593" y="666336"/>
                </a:cubicBezTo>
                <a:cubicBezTo>
                  <a:pt x="703359" y="635654"/>
                  <a:pt x="701457" y="623315"/>
                  <a:pt x="720970" y="595997"/>
                </a:cubicBezTo>
                <a:cubicBezTo>
                  <a:pt x="728197" y="585879"/>
                  <a:pt x="738555" y="578413"/>
                  <a:pt x="747347" y="569621"/>
                </a:cubicBezTo>
                <a:cubicBezTo>
                  <a:pt x="753208" y="552036"/>
                  <a:pt x="754649" y="532290"/>
                  <a:pt x="764931" y="516867"/>
                </a:cubicBezTo>
                <a:cubicBezTo>
                  <a:pt x="789786" y="479585"/>
                  <a:pt x="777790" y="499942"/>
                  <a:pt x="800100" y="455321"/>
                </a:cubicBezTo>
                <a:cubicBezTo>
                  <a:pt x="823546" y="461182"/>
                  <a:pt x="848495" y="462777"/>
                  <a:pt x="870439" y="472905"/>
                </a:cubicBezTo>
                <a:cubicBezTo>
                  <a:pt x="903891" y="488344"/>
                  <a:pt x="927840" y="524874"/>
                  <a:pt x="949570" y="552036"/>
                </a:cubicBezTo>
                <a:cubicBezTo>
                  <a:pt x="960663" y="585317"/>
                  <a:pt x="953183" y="591958"/>
                  <a:pt x="1002324" y="569621"/>
                </a:cubicBezTo>
                <a:cubicBezTo>
                  <a:pt x="1021564" y="560876"/>
                  <a:pt x="1037493" y="546174"/>
                  <a:pt x="1055077" y="534451"/>
                </a:cubicBezTo>
                <a:lnTo>
                  <a:pt x="1081454" y="516867"/>
                </a:lnTo>
                <a:cubicBezTo>
                  <a:pt x="1090246" y="511005"/>
                  <a:pt x="1100359" y="506754"/>
                  <a:pt x="1107831" y="499282"/>
                </a:cubicBezTo>
                <a:cubicBezTo>
                  <a:pt x="1127278" y="479835"/>
                  <a:pt x="1136101" y="467563"/>
                  <a:pt x="1160585" y="455321"/>
                </a:cubicBezTo>
                <a:cubicBezTo>
                  <a:pt x="1168875" y="451176"/>
                  <a:pt x="1178170" y="449459"/>
                  <a:pt x="1186962" y="446528"/>
                </a:cubicBezTo>
                <a:cubicBezTo>
                  <a:pt x="1195754" y="437736"/>
                  <a:pt x="1207170" y="430947"/>
                  <a:pt x="1213339" y="420151"/>
                </a:cubicBezTo>
                <a:cubicBezTo>
                  <a:pt x="1248278" y="359007"/>
                  <a:pt x="1191452" y="405435"/>
                  <a:pt x="1248508" y="367397"/>
                </a:cubicBezTo>
                <a:cubicBezTo>
                  <a:pt x="1254370" y="355674"/>
                  <a:pt x="1257702" y="342297"/>
                  <a:pt x="1266093" y="332228"/>
                </a:cubicBezTo>
                <a:cubicBezTo>
                  <a:pt x="1272858" y="324110"/>
                  <a:pt x="1286609" y="323436"/>
                  <a:pt x="1292470" y="314644"/>
                </a:cubicBezTo>
                <a:cubicBezTo>
                  <a:pt x="1299173" y="304589"/>
                  <a:pt x="1293713" y="288910"/>
                  <a:pt x="1301262" y="279474"/>
                </a:cubicBezTo>
                <a:cubicBezTo>
                  <a:pt x="1307052" y="272237"/>
                  <a:pt x="1318728" y="273228"/>
                  <a:pt x="1327639" y="270682"/>
                </a:cubicBezTo>
                <a:cubicBezTo>
                  <a:pt x="1339258" y="267362"/>
                  <a:pt x="1351085" y="264821"/>
                  <a:pt x="1362808" y="261890"/>
                </a:cubicBezTo>
                <a:cubicBezTo>
                  <a:pt x="1365739" y="253098"/>
                  <a:pt x="1362396" y="236596"/>
                  <a:pt x="1371600" y="235513"/>
                </a:cubicBezTo>
                <a:cubicBezTo>
                  <a:pt x="1461636" y="224920"/>
                  <a:pt x="1479518" y="233386"/>
                  <a:pt x="1538654" y="253097"/>
                </a:cubicBezTo>
                <a:cubicBezTo>
                  <a:pt x="1547446" y="261889"/>
                  <a:pt x="1555590" y="271382"/>
                  <a:pt x="1565031" y="279474"/>
                </a:cubicBezTo>
                <a:cubicBezTo>
                  <a:pt x="1643985" y="347149"/>
                  <a:pt x="1561126" y="266777"/>
                  <a:pt x="1626577" y="332228"/>
                </a:cubicBezTo>
                <a:cubicBezTo>
                  <a:pt x="1652276" y="323662"/>
                  <a:pt x="1676152" y="317823"/>
                  <a:pt x="1696916" y="297059"/>
                </a:cubicBezTo>
                <a:cubicBezTo>
                  <a:pt x="1711860" y="282115"/>
                  <a:pt x="1720362" y="261890"/>
                  <a:pt x="1732085" y="244305"/>
                </a:cubicBezTo>
                <a:lnTo>
                  <a:pt x="1749670" y="217928"/>
                </a:lnTo>
                <a:cubicBezTo>
                  <a:pt x="1769564" y="158243"/>
                  <a:pt x="1740673" y="226925"/>
                  <a:pt x="1811216" y="156382"/>
                </a:cubicBezTo>
                <a:cubicBezTo>
                  <a:pt x="1820008" y="147590"/>
                  <a:pt x="1826723" y="136044"/>
                  <a:pt x="1837593" y="130005"/>
                </a:cubicBezTo>
                <a:cubicBezTo>
                  <a:pt x="1853796" y="121003"/>
                  <a:pt x="1890347" y="112421"/>
                  <a:pt x="1890347" y="112421"/>
                </a:cubicBezTo>
                <a:cubicBezTo>
                  <a:pt x="1899139" y="100698"/>
                  <a:pt x="1904531" y="85380"/>
                  <a:pt x="1916724" y="77251"/>
                </a:cubicBezTo>
                <a:cubicBezTo>
                  <a:pt x="1932146" y="66969"/>
                  <a:pt x="1952267" y="66551"/>
                  <a:pt x="1969477" y="59667"/>
                </a:cubicBezTo>
                <a:lnTo>
                  <a:pt x="2013439" y="42082"/>
                </a:lnTo>
                <a:cubicBezTo>
                  <a:pt x="2041444" y="75"/>
                  <a:pt x="2037005" y="-7986"/>
                  <a:pt x="2118947" y="6913"/>
                </a:cubicBezTo>
                <a:cubicBezTo>
                  <a:pt x="2128065" y="8571"/>
                  <a:pt x="2124808" y="24498"/>
                  <a:pt x="2127739" y="33290"/>
                </a:cubicBezTo>
                <a:cubicBezTo>
                  <a:pt x="2130670" y="103628"/>
                  <a:pt x="2131515" y="174085"/>
                  <a:pt x="2136531" y="244305"/>
                </a:cubicBezTo>
                <a:cubicBezTo>
                  <a:pt x="2137392" y="256358"/>
                  <a:pt x="2144705" y="267406"/>
                  <a:pt x="2145324" y="279474"/>
                </a:cubicBezTo>
                <a:cubicBezTo>
                  <a:pt x="2150580" y="381958"/>
                  <a:pt x="2148992" y="484714"/>
                  <a:pt x="2154116" y="587205"/>
                </a:cubicBezTo>
                <a:cubicBezTo>
                  <a:pt x="2154907" y="603031"/>
                  <a:pt x="2179887" y="700495"/>
                  <a:pt x="2180493" y="701505"/>
                </a:cubicBezTo>
                <a:lnTo>
                  <a:pt x="2206870" y="745467"/>
                </a:lnTo>
                <a:cubicBezTo>
                  <a:pt x="2212731" y="780636"/>
                  <a:pt x="2193498" y="833284"/>
                  <a:pt x="2224454" y="850974"/>
                </a:cubicBezTo>
                <a:cubicBezTo>
                  <a:pt x="2244969" y="862697"/>
                  <a:pt x="2267661" y="871244"/>
                  <a:pt x="2286000" y="886144"/>
                </a:cubicBezTo>
                <a:cubicBezTo>
                  <a:pt x="2360442" y="946628"/>
                  <a:pt x="2353353" y="941718"/>
                  <a:pt x="2382716" y="1000444"/>
                </a:cubicBezTo>
                <a:cubicBezTo>
                  <a:pt x="2385647" y="1044405"/>
                  <a:pt x="2387124" y="1088488"/>
                  <a:pt x="2391508" y="1132328"/>
                </a:cubicBezTo>
                <a:cubicBezTo>
                  <a:pt x="2392995" y="1147198"/>
                  <a:pt x="2392011" y="1163856"/>
                  <a:pt x="2400300" y="1176290"/>
                </a:cubicBezTo>
                <a:cubicBezTo>
                  <a:pt x="2405441" y="1184001"/>
                  <a:pt x="2417885" y="1182151"/>
                  <a:pt x="2426677" y="1185082"/>
                </a:cubicBezTo>
                <a:cubicBezTo>
                  <a:pt x="2435469" y="1190944"/>
                  <a:pt x="2444093" y="1197066"/>
                  <a:pt x="2453054" y="1202667"/>
                </a:cubicBezTo>
                <a:cubicBezTo>
                  <a:pt x="2467546" y="1211724"/>
                  <a:pt x="2485388" y="1216521"/>
                  <a:pt x="2497016" y="1229044"/>
                </a:cubicBezTo>
                <a:cubicBezTo>
                  <a:pt x="2524141" y="1258255"/>
                  <a:pt x="2545242" y="1292592"/>
                  <a:pt x="2567354" y="1325759"/>
                </a:cubicBezTo>
                <a:cubicBezTo>
                  <a:pt x="2573216" y="1334551"/>
                  <a:pt x="2577870" y="1344282"/>
                  <a:pt x="2584939" y="1352136"/>
                </a:cubicBezTo>
                <a:cubicBezTo>
                  <a:pt x="2604348" y="1373701"/>
                  <a:pt x="2630392" y="1389542"/>
                  <a:pt x="2646485" y="1413682"/>
                </a:cubicBezTo>
                <a:cubicBezTo>
                  <a:pt x="2658208" y="1431267"/>
                  <a:pt x="2664069" y="1454713"/>
                  <a:pt x="2681654" y="1466436"/>
                </a:cubicBezTo>
                <a:cubicBezTo>
                  <a:pt x="2701763" y="1479842"/>
                  <a:pt x="2751993" y="1484021"/>
                  <a:pt x="2751993" y="1484021"/>
                </a:cubicBezTo>
                <a:cubicBezTo>
                  <a:pt x="2802102" y="1534128"/>
                  <a:pt x="2751548" y="1492622"/>
                  <a:pt x="2813539" y="1519190"/>
                </a:cubicBezTo>
                <a:cubicBezTo>
                  <a:pt x="2823252" y="1523353"/>
                  <a:pt x="2830465" y="1532048"/>
                  <a:pt x="2839916" y="1536774"/>
                </a:cubicBezTo>
                <a:cubicBezTo>
                  <a:pt x="2848206" y="1540919"/>
                  <a:pt x="2857501" y="1542636"/>
                  <a:pt x="2866293" y="1545567"/>
                </a:cubicBezTo>
                <a:cubicBezTo>
                  <a:pt x="2875085" y="1554359"/>
                  <a:pt x="2884710" y="1562392"/>
                  <a:pt x="2892670" y="1571944"/>
                </a:cubicBezTo>
                <a:cubicBezTo>
                  <a:pt x="2899435" y="1580062"/>
                  <a:pt x="2902782" y="1590849"/>
                  <a:pt x="2910254" y="1598321"/>
                </a:cubicBezTo>
                <a:cubicBezTo>
                  <a:pt x="2920616" y="1608683"/>
                  <a:pt x="2933701" y="1615905"/>
                  <a:pt x="2945424" y="1624697"/>
                </a:cubicBezTo>
                <a:cubicBezTo>
                  <a:pt x="2953817" y="1649876"/>
                  <a:pt x="2953473" y="1661954"/>
                  <a:pt x="2980593" y="1677451"/>
                </a:cubicBezTo>
                <a:cubicBezTo>
                  <a:pt x="2991085" y="1683446"/>
                  <a:pt x="3004039" y="1683313"/>
                  <a:pt x="3015762" y="1686244"/>
                </a:cubicBezTo>
                <a:cubicBezTo>
                  <a:pt x="3119509" y="1789991"/>
                  <a:pt x="2953223" y="1626192"/>
                  <a:pt x="3077308" y="1738997"/>
                </a:cubicBezTo>
                <a:cubicBezTo>
                  <a:pt x="3172208" y="1825270"/>
                  <a:pt x="3105287" y="1778167"/>
                  <a:pt x="3165231" y="1818128"/>
                </a:cubicBezTo>
                <a:cubicBezTo>
                  <a:pt x="3147741" y="1888092"/>
                  <a:pt x="3151750" y="1838537"/>
                  <a:pt x="3182816" y="1835713"/>
                </a:cubicBezTo>
                <a:cubicBezTo>
                  <a:pt x="3206347" y="1833574"/>
                  <a:pt x="3229708" y="1841574"/>
                  <a:pt x="3253154" y="1844505"/>
                </a:cubicBezTo>
                <a:cubicBezTo>
                  <a:pt x="3261946" y="1847436"/>
                  <a:pt x="3270620" y="1850751"/>
                  <a:pt x="3279531" y="1853297"/>
                </a:cubicBezTo>
                <a:cubicBezTo>
                  <a:pt x="3291150" y="1856617"/>
                  <a:pt x="3304208" y="1856095"/>
                  <a:pt x="3314700" y="1862090"/>
                </a:cubicBezTo>
                <a:cubicBezTo>
                  <a:pt x="3325496" y="1868259"/>
                  <a:pt x="3331636" y="1880375"/>
                  <a:pt x="3341077" y="1888467"/>
                </a:cubicBezTo>
                <a:cubicBezTo>
                  <a:pt x="3408929" y="1946625"/>
                  <a:pt x="3341512" y="1882199"/>
                  <a:pt x="3420208" y="1941221"/>
                </a:cubicBezTo>
                <a:cubicBezTo>
                  <a:pt x="3456927" y="1968760"/>
                  <a:pt x="3473462" y="2019309"/>
                  <a:pt x="3516924" y="2037936"/>
                </a:cubicBezTo>
                <a:cubicBezTo>
                  <a:pt x="3531576" y="2044215"/>
                  <a:pt x="3583547" y="2051947"/>
                  <a:pt x="3596054" y="2055521"/>
                </a:cubicBezTo>
                <a:cubicBezTo>
                  <a:pt x="3749072" y="2099240"/>
                  <a:pt x="3599790" y="2077462"/>
                  <a:pt x="3824654" y="2090690"/>
                </a:cubicBezTo>
                <a:cubicBezTo>
                  <a:pt x="3846624" y="2105337"/>
                  <a:pt x="3874240" y="2130430"/>
                  <a:pt x="3903785" y="2134651"/>
                </a:cubicBezTo>
                <a:cubicBezTo>
                  <a:pt x="3935831" y="2139229"/>
                  <a:pt x="3968262" y="2140513"/>
                  <a:pt x="4000500" y="2143444"/>
                </a:cubicBezTo>
                <a:cubicBezTo>
                  <a:pt x="4021016" y="2155167"/>
                  <a:pt x="4043708" y="2163713"/>
                  <a:pt x="4062047" y="2178613"/>
                </a:cubicBezTo>
                <a:cubicBezTo>
                  <a:pt x="4090998" y="2202136"/>
                  <a:pt x="4141177" y="2257744"/>
                  <a:pt x="4141177" y="2257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0684" y="20455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3568" y="15178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13932" y="115762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9749" y="222566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19687" y="290632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79289" y="3148918"/>
            <a:ext cx="369190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용의자의 </a:t>
            </a:r>
            <a:r>
              <a:rPr lang="ko-KR" altLang="en-US" dirty="0" err="1" smtClean="0">
                <a:solidFill>
                  <a:schemeClr val="tx1"/>
                </a:solidFill>
              </a:rPr>
              <a:t>도주루트를</a:t>
            </a:r>
            <a:r>
              <a:rPr lang="ko-KR" altLang="en-US" dirty="0" smtClean="0">
                <a:solidFill>
                  <a:schemeClr val="tx1"/>
                </a:solidFill>
              </a:rPr>
              <a:t>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0575" y="2314278"/>
            <a:ext cx="6330462" cy="422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462718">
            <a:off x="567730" y="1420457"/>
            <a:ext cx="4256795" cy="133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220109">
            <a:off x="409275" y="3383050"/>
            <a:ext cx="4516494" cy="11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7522" y="2073453"/>
            <a:ext cx="765749" cy="26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6017" y="185330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6434" y="2325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3161" y="31879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5842" y="17357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35591" y="23185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5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용의자일당의 거주지를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5629" y="686619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628" y="1645904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4739" y="1793149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62981" y="2302934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5940" y="1172281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9912" y="753628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6229" y="686619"/>
            <a:ext cx="1559658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옷데리아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6229" y="2644585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28" y="2587167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하늘철</a:t>
            </a:r>
            <a:r>
              <a:rPr lang="ko-KR" altLang="en-US" b="1" dirty="0" smtClean="0">
                <a:solidFill>
                  <a:schemeClr val="tx1"/>
                </a:solidFill>
              </a:rPr>
              <a:t> 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19355" y="212282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51113" y="16226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82314" y="9668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90894" y="62668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82575" y="133583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31079" y="284759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5176" y="361545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61927" y="20562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60138" y="11722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흉기를 눈에 띄지 않는 곳에 숨겨두었을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83996" y="65144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6288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5346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3996" y="307579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이불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4841" y="307579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5346" y="3075797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33259" y="13271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2824" y="12759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98853" y="1429194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7396" y="624626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26537" y="1405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90245" y="3918169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00811" y="2832273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20599" y="3826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078" y="20887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(10)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18" y="-466069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중요한 문서일 수록 숨겨 놓을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17147" y="2795472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147" y="1062334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4544" y="949715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537" y="971209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4544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6689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375663" y="1919688"/>
            <a:ext cx="92280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986970" y="2020468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71014" y="7543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58826" y="7021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24466" y="23871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51597" y="23722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51123" y="150966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597" y="149240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59818" y="32762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09978" y="33539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9679" y="25089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0618" y="1671195"/>
            <a:ext cx="651605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4595" y="1828801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폭발물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오브젝트를 포함해서 클릭했을 시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사건의 경황을 알 것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순찰로봇을</a:t>
            </a:r>
            <a:r>
              <a:rPr lang="ko-KR" altLang="en-US" dirty="0" smtClean="0">
                <a:solidFill>
                  <a:schemeClr val="tx1"/>
                </a:solidFill>
              </a:rPr>
              <a:t> 선별하라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0822" y="1257301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카메라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4449" y="2540977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6099" y="3002573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593" y="3538904"/>
            <a:ext cx="151500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기록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6323" y="624254"/>
            <a:ext cx="426426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0414" y="28885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0028" y="15017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85738" y="31786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90703" y="22818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0496" y="9870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002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 클릭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터치했을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이벤트 이탈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보육원 납치 사건의 용의자를 추리해라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30864" y="2444262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찢어진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3935" y="28794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장난감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15575" y="28050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82613" y="226415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72502" y="14512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0197" y="14950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864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8381" y="105094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침대를 포함한 선택지를 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시 메시지 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침대 밑에 칼이 발견되었다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이후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폭발물의 위치를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어두운 곳에 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화장실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118" y="3681149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0713" y="364511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침대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5421" y="13898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69545" y="144483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2353" y="34670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71280" y="33986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 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제조지를</a:t>
            </a:r>
            <a:r>
              <a:rPr lang="ko-KR" altLang="en-US" dirty="0" smtClean="0">
                <a:solidFill>
                  <a:schemeClr val="tx1"/>
                </a:solidFill>
              </a:rPr>
              <a:t>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특성상 어두운 곳에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1587" y="91480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1447" y="910804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1600" y="26678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1446" y="34173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587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138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391" y="2013921"/>
            <a:ext cx="2066694" cy="1045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빌라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8259" y="13021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81446" y="23986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4732" y="32372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12910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25612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3963" y="2307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78707" y="10747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클릭 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포함시</a:t>
            </a:r>
            <a:r>
              <a:rPr lang="ko-KR" altLang="en-US" b="1" dirty="0" smtClean="0">
                <a:solidFill>
                  <a:schemeClr val="tx1"/>
                </a:solidFill>
              </a:rPr>
              <a:t>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가해 학생이 옥상에서 투신했다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학교폭력 피해자에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대한 조사를 실시하자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43590" y="136280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8509" y="1890212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3927" y="2356446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</a:t>
            </a:r>
            <a:r>
              <a:rPr lang="ko-KR" altLang="en-US" b="1" dirty="0" smtClean="0">
                <a:solidFill>
                  <a:schemeClr val="tx1"/>
                </a:solidFill>
              </a:rPr>
              <a:t>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03926" y="2822680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07079" y="21760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87243" y="28226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92980" y="3344064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52662" y="331177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5336" y="1362806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75174" y="1883550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5173" y="2408398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91857" y="284806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1857" y="3311773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72304" y="3904714"/>
            <a:ext cx="1336536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청소도구함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0178" y="687107"/>
            <a:ext cx="245456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칠판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6301" y="1042824"/>
            <a:ext cx="714665" cy="2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6018" y="364114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40856" y="10203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3968" y="7098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, (6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분신자살을 한 고인의 죽음이 석연치 않다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원흉을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62041" y="932385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근처에 서성이는 남성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4182" y="27040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피해자의 옷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108" y="743857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5371" y="1959821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7144" y="93238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편의점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4297" y="355529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기자들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87989" y="33362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15598" y="19598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4182" y="24546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20888" y="209915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53532" y="12174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15270" y="1230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331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근처를 둘러봤을 때 눈에 띄는 곳은 없다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숨어있는지 찾아내라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22132" y="1445141"/>
            <a:ext cx="495886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2897" y="1934676"/>
            <a:ext cx="91733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 아래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2438" y="2853668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864" y="2785653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5178" y="815535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8752" y="2045352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864" y="2016429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81583" y="33601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46290" y="222021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68098" y="99042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80117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62328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5869" y="363924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차량에 결함이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결함이 자주 생기는 곳을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살펴보자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9943" y="1259364"/>
            <a:ext cx="4547763" cy="167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4069" y="2494438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3715" y="2649223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3715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490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9249" y="187843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3986" y="2243160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1285" y="1698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36396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41771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80809" y="144606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529" y="138524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05209" y="21615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0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671</Words>
  <Application>Microsoft Office PowerPoint</Application>
  <PresentationFormat>와이드스크린</PresentationFormat>
  <Paragraphs>284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경일</cp:lastModifiedBy>
  <cp:revision>33</cp:revision>
  <dcterms:created xsi:type="dcterms:W3CDTF">2018-12-26T01:12:38Z</dcterms:created>
  <dcterms:modified xsi:type="dcterms:W3CDTF">2018-12-27T02:39:17Z</dcterms:modified>
</cp:coreProperties>
</file>