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6" autoAdjust="0"/>
    <p:restoredTop sz="94660"/>
  </p:normalViewPr>
  <p:slideViewPr>
    <p:cSldViewPr snapToGrid="0">
      <p:cViewPr>
        <p:scale>
          <a:sx n="75" d="100"/>
          <a:sy n="75" d="100"/>
        </p:scale>
        <p:origin x="-12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7354-80BF-4D11-9951-4D990EB57CC6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006A-9BD6-4754-AF07-7FA2800D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2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7354-80BF-4D11-9951-4D990EB57CC6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006A-9BD6-4754-AF07-7FA2800D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95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7354-80BF-4D11-9951-4D990EB57CC6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006A-9BD6-4754-AF07-7FA2800D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7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7354-80BF-4D11-9951-4D990EB57CC6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006A-9BD6-4754-AF07-7FA2800D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5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7354-80BF-4D11-9951-4D990EB57CC6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006A-9BD6-4754-AF07-7FA2800D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0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7354-80BF-4D11-9951-4D990EB57CC6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006A-9BD6-4754-AF07-7FA2800D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2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7354-80BF-4D11-9951-4D990EB57CC6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006A-9BD6-4754-AF07-7FA2800D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89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7354-80BF-4D11-9951-4D990EB57CC6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006A-9BD6-4754-AF07-7FA2800D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6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7354-80BF-4D11-9951-4D990EB57CC6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006A-9BD6-4754-AF07-7FA2800D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4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7354-80BF-4D11-9951-4D990EB57CC6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006A-9BD6-4754-AF07-7FA2800D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4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7354-80BF-4D11-9951-4D990EB57CC6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006A-9BD6-4754-AF07-7FA2800D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08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47354-80BF-4D11-9951-4D990EB57CC6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1006A-9BD6-4754-AF07-7FA2800D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2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그룹 233"/>
          <p:cNvGrpSpPr/>
          <p:nvPr/>
        </p:nvGrpSpPr>
        <p:grpSpPr>
          <a:xfrm>
            <a:off x="1422398" y="1368922"/>
            <a:ext cx="8729962" cy="4755653"/>
            <a:chOff x="3314698" y="1534022"/>
            <a:chExt cx="8729962" cy="4755653"/>
          </a:xfrm>
        </p:grpSpPr>
        <p:sp>
          <p:nvSpPr>
            <p:cNvPr id="27" name="직사각형 26"/>
            <p:cNvSpPr/>
            <p:nvPr/>
          </p:nvSpPr>
          <p:spPr>
            <a:xfrm>
              <a:off x="4694277" y="4139956"/>
              <a:ext cx="794273" cy="3442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조사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942162" y="4139955"/>
              <a:ext cx="794273" cy="344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조사 팝업</a:t>
              </a:r>
              <a:endParaRPr lang="ko-KR" altLang="en-US" sz="1100" b="1" dirty="0"/>
            </a:p>
          </p:txBody>
        </p:sp>
        <p:cxnSp>
          <p:nvCxnSpPr>
            <p:cNvPr id="90" name="직선 화살표 연결선 89"/>
            <p:cNvCxnSpPr/>
            <p:nvPr/>
          </p:nvCxnSpPr>
          <p:spPr>
            <a:xfrm>
              <a:off x="6736435" y="4312685"/>
              <a:ext cx="453612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764224" y="4081245"/>
              <a:ext cx="3980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accent1"/>
                  </a:solidFill>
                </a:rPr>
                <a:t>Yes</a:t>
              </a:r>
              <a:endParaRPr lang="ko-KR" altLang="en-US" sz="900" dirty="0">
                <a:solidFill>
                  <a:schemeClr val="accent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205136" y="4139954"/>
              <a:ext cx="794273" cy="344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조사 시작</a:t>
              </a:r>
              <a:endParaRPr lang="ko-KR" altLang="en-US" sz="1100" b="1" dirty="0"/>
            </a:p>
          </p:txBody>
        </p:sp>
        <p:cxnSp>
          <p:nvCxnSpPr>
            <p:cNvPr id="97" name="직선 화살표 연결선 96"/>
            <p:cNvCxnSpPr/>
            <p:nvPr/>
          </p:nvCxnSpPr>
          <p:spPr>
            <a:xfrm flipH="1">
              <a:off x="5488550" y="5196520"/>
              <a:ext cx="84133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329887" y="4531686"/>
              <a:ext cx="39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rgbClr val="FF0000"/>
                  </a:solidFill>
                </a:rPr>
                <a:t>No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694276" y="5024398"/>
              <a:ext cx="794273" cy="344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맵</a:t>
              </a:r>
              <a:endParaRPr lang="ko-KR" altLang="en-US" sz="1100" b="1" dirty="0"/>
            </a:p>
          </p:txBody>
        </p:sp>
        <p:cxnSp>
          <p:nvCxnSpPr>
            <p:cNvPr id="111" name="직선 화살표 연결선 110"/>
            <p:cNvCxnSpPr/>
            <p:nvPr/>
          </p:nvCxnSpPr>
          <p:spPr>
            <a:xfrm>
              <a:off x="7999409" y="4312685"/>
              <a:ext cx="4536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/>
            <p:cNvSpPr/>
            <p:nvPr/>
          </p:nvSpPr>
          <p:spPr>
            <a:xfrm>
              <a:off x="8465721" y="4139954"/>
              <a:ext cx="794273" cy="344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대결</a:t>
              </a:r>
              <a:endParaRPr lang="ko-KR" altLang="en-US" sz="1100" b="1" dirty="0"/>
            </a:p>
          </p:txBody>
        </p:sp>
        <p:cxnSp>
          <p:nvCxnSpPr>
            <p:cNvPr id="113" name="직선 화살표 연결선 112"/>
            <p:cNvCxnSpPr/>
            <p:nvPr/>
          </p:nvCxnSpPr>
          <p:spPr>
            <a:xfrm>
              <a:off x="9259994" y="4312685"/>
              <a:ext cx="453612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9247294" y="4081245"/>
              <a:ext cx="3980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accent1"/>
                  </a:solidFill>
                </a:rPr>
                <a:t>Yes</a:t>
              </a:r>
              <a:endParaRPr lang="ko-KR" altLang="en-US" sz="900" dirty="0">
                <a:solidFill>
                  <a:schemeClr val="accent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9726306" y="4139953"/>
              <a:ext cx="794273" cy="34424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보상</a:t>
              </a:r>
              <a:endParaRPr lang="ko-KR" altLang="en-US" sz="1100" b="1" dirty="0"/>
            </a:p>
          </p:txBody>
        </p:sp>
        <p:cxnSp>
          <p:nvCxnSpPr>
            <p:cNvPr id="118" name="직선 화살표 연결선 117"/>
            <p:cNvCxnSpPr/>
            <p:nvPr/>
          </p:nvCxnSpPr>
          <p:spPr>
            <a:xfrm flipH="1">
              <a:off x="8862856" y="4484200"/>
              <a:ext cx="1" cy="3680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8830319" y="4531686"/>
              <a:ext cx="39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rgbClr val="FF0000"/>
                  </a:solidFill>
                </a:rPr>
                <a:t>No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8468283" y="4852276"/>
              <a:ext cx="794273" cy="344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게임 오버</a:t>
              </a:r>
              <a:endParaRPr lang="ko-KR" altLang="en-US" sz="1100" b="1" dirty="0"/>
            </a:p>
          </p:txBody>
        </p:sp>
        <p:cxnSp>
          <p:nvCxnSpPr>
            <p:cNvPr id="19" name="꺾인 연결선 18"/>
            <p:cNvCxnSpPr>
              <a:stCxn id="117" idx="2"/>
            </p:cNvCxnSpPr>
            <p:nvPr/>
          </p:nvCxnSpPr>
          <p:spPr>
            <a:xfrm rot="5400000">
              <a:off x="6858238" y="2717373"/>
              <a:ext cx="1498381" cy="503203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>
              <a:endCxn id="107" idx="2"/>
            </p:cNvCxnSpPr>
            <p:nvPr/>
          </p:nvCxnSpPr>
          <p:spPr>
            <a:xfrm flipV="1">
              <a:off x="5091412" y="5368643"/>
              <a:ext cx="1" cy="6139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329887" y="4484197"/>
              <a:ext cx="0" cy="7123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/>
            <p:nvPr/>
          </p:nvCxnSpPr>
          <p:spPr>
            <a:xfrm>
              <a:off x="5488550" y="4312075"/>
              <a:ext cx="453612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5519421" y="4095888"/>
              <a:ext cx="3980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accent1"/>
                  </a:solidFill>
                </a:rPr>
                <a:t>Yes</a:t>
              </a:r>
              <a:endParaRPr lang="ko-KR" altLang="en-US" sz="900" dirty="0">
                <a:solidFill>
                  <a:schemeClr val="accent1"/>
                </a:solidFill>
              </a:endParaRPr>
            </a:p>
          </p:txBody>
        </p:sp>
        <p:cxnSp>
          <p:nvCxnSpPr>
            <p:cNvPr id="129" name="직선 화살표 연결선 128"/>
            <p:cNvCxnSpPr>
              <a:endCxn id="27" idx="2"/>
            </p:cNvCxnSpPr>
            <p:nvPr/>
          </p:nvCxnSpPr>
          <p:spPr>
            <a:xfrm flipH="1" flipV="1">
              <a:off x="5091414" y="4484201"/>
              <a:ext cx="5048" cy="5263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직사각형 127"/>
            <p:cNvSpPr/>
            <p:nvPr/>
          </p:nvSpPr>
          <p:spPr>
            <a:xfrm>
              <a:off x="4694275" y="3284931"/>
              <a:ext cx="794273" cy="3442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대화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949367" y="3284974"/>
              <a:ext cx="794273" cy="344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대화 씬</a:t>
              </a:r>
              <a:endParaRPr lang="ko-KR" altLang="en-US" sz="1100" b="1" dirty="0"/>
            </a:p>
          </p:txBody>
        </p:sp>
        <p:cxnSp>
          <p:nvCxnSpPr>
            <p:cNvPr id="133" name="직선 화살표 연결선 132"/>
            <p:cNvCxnSpPr/>
            <p:nvPr/>
          </p:nvCxnSpPr>
          <p:spPr>
            <a:xfrm>
              <a:off x="5491511" y="3445223"/>
              <a:ext cx="4536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6346503" y="2806279"/>
              <a:ext cx="0" cy="4786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H="1">
              <a:off x="3823565" y="2806279"/>
              <a:ext cx="252293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>
              <a:endCxn id="27" idx="1"/>
            </p:cNvCxnSpPr>
            <p:nvPr/>
          </p:nvCxnSpPr>
          <p:spPr>
            <a:xfrm>
              <a:off x="3823564" y="4312075"/>
              <a:ext cx="870713" cy="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5968387" y="2830816"/>
              <a:ext cx="4282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rgbClr val="FF0000"/>
                  </a:solidFill>
                </a:rPr>
                <a:t>Skip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199408" y="3605637"/>
              <a:ext cx="794273" cy="344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/>
                <a:t>로그창</a:t>
              </a:r>
              <a:endParaRPr lang="ko-KR" altLang="en-US" sz="1100" b="1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572367" y="3723351"/>
              <a:ext cx="42827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accent1"/>
                  </a:solidFill>
                </a:rPr>
                <a:t>Log</a:t>
              </a:r>
              <a:endParaRPr lang="ko-KR" altLang="en-US" sz="900" dirty="0">
                <a:solidFill>
                  <a:schemeClr val="accent1"/>
                </a:solidFill>
              </a:endParaRPr>
            </a:p>
          </p:txBody>
        </p:sp>
        <p:cxnSp>
          <p:nvCxnSpPr>
            <p:cNvPr id="173" name="직선 화살표 연결선 172"/>
            <p:cNvCxnSpPr/>
            <p:nvPr/>
          </p:nvCxnSpPr>
          <p:spPr>
            <a:xfrm flipH="1" flipV="1">
              <a:off x="5091414" y="3625696"/>
              <a:ext cx="5048" cy="5263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3819607" y="2806837"/>
              <a:ext cx="0" cy="15052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꺾인 연결선 139"/>
            <p:cNvCxnSpPr>
              <a:stCxn id="132" idx="2"/>
              <a:endCxn id="155" idx="1"/>
            </p:cNvCxnSpPr>
            <p:nvPr/>
          </p:nvCxnSpPr>
          <p:spPr>
            <a:xfrm rot="16200000" flipH="1">
              <a:off x="6698686" y="3277037"/>
              <a:ext cx="148541" cy="8529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꺾인 연결선 156"/>
            <p:cNvCxnSpPr>
              <a:stCxn id="132" idx="3"/>
            </p:cNvCxnSpPr>
            <p:nvPr/>
          </p:nvCxnSpPr>
          <p:spPr>
            <a:xfrm flipH="1" flipV="1">
              <a:off x="3632200" y="2463800"/>
              <a:ext cx="3111440" cy="993297"/>
            </a:xfrm>
            <a:prstGeom prst="bentConnector3">
              <a:avLst>
                <a:gd name="adj1" fmla="val -734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 flipH="1">
              <a:off x="3616253" y="2463800"/>
              <a:ext cx="13558" cy="2020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/>
            <p:nvPr/>
          </p:nvCxnSpPr>
          <p:spPr>
            <a:xfrm>
              <a:off x="3612096" y="4484197"/>
              <a:ext cx="10829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직사각형 195"/>
            <p:cNvSpPr/>
            <p:nvPr/>
          </p:nvSpPr>
          <p:spPr>
            <a:xfrm>
              <a:off x="4687897" y="1950228"/>
              <a:ext cx="794273" cy="3442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추리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7" name="직선 화살표 연결선 196"/>
            <p:cNvCxnSpPr>
              <a:stCxn id="128" idx="0"/>
            </p:cNvCxnSpPr>
            <p:nvPr/>
          </p:nvCxnSpPr>
          <p:spPr>
            <a:xfrm flipV="1">
              <a:off x="5091412" y="2306622"/>
              <a:ext cx="5050" cy="978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직사각형 198"/>
            <p:cNvSpPr/>
            <p:nvPr/>
          </p:nvSpPr>
          <p:spPr>
            <a:xfrm>
              <a:off x="5949367" y="1961438"/>
              <a:ext cx="794273" cy="344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추리 씬</a:t>
              </a:r>
              <a:endParaRPr lang="ko-KR" altLang="en-US" sz="1100" b="1" dirty="0"/>
            </a:p>
          </p:txBody>
        </p:sp>
        <p:cxnSp>
          <p:nvCxnSpPr>
            <p:cNvPr id="200" name="직선 화살표 연결선 199"/>
            <p:cNvCxnSpPr/>
            <p:nvPr/>
          </p:nvCxnSpPr>
          <p:spPr>
            <a:xfrm>
              <a:off x="5488548" y="2122350"/>
              <a:ext cx="4536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직사각형 203"/>
            <p:cNvSpPr/>
            <p:nvPr/>
          </p:nvSpPr>
          <p:spPr>
            <a:xfrm>
              <a:off x="7206615" y="1961438"/>
              <a:ext cx="794273" cy="344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증거 선택</a:t>
              </a:r>
              <a:endParaRPr lang="ko-KR" altLang="en-US" sz="1100" b="1" dirty="0"/>
            </a:p>
          </p:txBody>
        </p:sp>
        <p:cxnSp>
          <p:nvCxnSpPr>
            <p:cNvPr id="206" name="직선 화살표 연결선 205"/>
            <p:cNvCxnSpPr/>
            <p:nvPr/>
          </p:nvCxnSpPr>
          <p:spPr>
            <a:xfrm>
              <a:off x="6745796" y="2122350"/>
              <a:ext cx="4536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9283723" y="1902728"/>
              <a:ext cx="3980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accent1"/>
                  </a:solidFill>
                </a:rPr>
                <a:t>Yes</a:t>
              </a:r>
              <a:endParaRPr lang="ko-KR" altLang="en-US" sz="900" dirty="0">
                <a:solidFill>
                  <a:schemeClr val="accent1"/>
                </a:solidFill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8465721" y="1961438"/>
              <a:ext cx="794273" cy="344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증거 채택</a:t>
              </a:r>
              <a:endParaRPr lang="ko-KR" altLang="en-US" sz="1100" b="1" dirty="0"/>
            </a:p>
          </p:txBody>
        </p:sp>
        <p:cxnSp>
          <p:nvCxnSpPr>
            <p:cNvPr id="212" name="직선 화살표 연결선 211"/>
            <p:cNvCxnSpPr/>
            <p:nvPr/>
          </p:nvCxnSpPr>
          <p:spPr>
            <a:xfrm>
              <a:off x="8004902" y="2122350"/>
              <a:ext cx="4536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직사각형 213"/>
            <p:cNvSpPr/>
            <p:nvPr/>
          </p:nvSpPr>
          <p:spPr>
            <a:xfrm>
              <a:off x="9726306" y="1965188"/>
              <a:ext cx="794273" cy="34424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보상</a:t>
              </a:r>
              <a:endParaRPr lang="ko-KR" altLang="en-US" sz="1100" b="1" dirty="0"/>
            </a:p>
          </p:txBody>
        </p:sp>
        <p:cxnSp>
          <p:nvCxnSpPr>
            <p:cNvPr id="216" name="직선 화살표 연결선 215"/>
            <p:cNvCxnSpPr/>
            <p:nvPr/>
          </p:nvCxnSpPr>
          <p:spPr>
            <a:xfrm>
              <a:off x="9259994" y="2122350"/>
              <a:ext cx="453612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8485928" y="1673090"/>
              <a:ext cx="39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rgbClr val="FF0000"/>
                  </a:solidFill>
                </a:rPr>
                <a:t>No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830319" y="1534023"/>
              <a:ext cx="3214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rgbClr val="FF0000"/>
                  </a:solidFill>
                </a:rPr>
                <a:t>1. 3</a:t>
              </a:r>
              <a:r>
                <a:rPr lang="ko-KR" altLang="en-US" sz="900" dirty="0" smtClean="0">
                  <a:solidFill>
                    <a:srgbClr val="FF0000"/>
                  </a:solidFill>
                </a:rPr>
                <a:t>번에 기회를 모두 소진한 경우</a:t>
              </a:r>
              <a:endParaRPr lang="en-US" altLang="ko-KR" sz="900" dirty="0" smtClean="0">
                <a:solidFill>
                  <a:srgbClr val="FF0000"/>
                </a:solidFill>
              </a:endParaRPr>
            </a:p>
            <a:p>
              <a:r>
                <a:rPr lang="en-US" altLang="ko-KR" sz="900" dirty="0" smtClean="0">
                  <a:solidFill>
                    <a:srgbClr val="FF0000"/>
                  </a:solidFill>
                </a:rPr>
                <a:t>2. </a:t>
              </a:r>
              <a:r>
                <a:rPr lang="ko-KR" altLang="en-US" sz="900" dirty="0" smtClean="0">
                  <a:solidFill>
                    <a:srgbClr val="FF0000"/>
                  </a:solidFill>
                </a:rPr>
                <a:t>증거 채택 가능 수를 모두 소진한 후 추리를 실패할 경우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  <p:cxnSp>
          <p:nvCxnSpPr>
            <p:cNvPr id="188" name="꺾인 연결선 187"/>
            <p:cNvCxnSpPr>
              <a:stCxn id="211" idx="0"/>
            </p:cNvCxnSpPr>
            <p:nvPr/>
          </p:nvCxnSpPr>
          <p:spPr>
            <a:xfrm rot="16200000" flipV="1">
              <a:off x="5875072" y="-1026348"/>
              <a:ext cx="427415" cy="5548158"/>
            </a:xfrm>
            <a:prstGeom prst="bentConnector2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꺾인 연결선 190"/>
            <p:cNvCxnSpPr/>
            <p:nvPr/>
          </p:nvCxnSpPr>
          <p:spPr>
            <a:xfrm rot="16200000" flipH="1">
              <a:off x="1483451" y="3365270"/>
              <a:ext cx="3662499" cy="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화살표 연결선 220"/>
            <p:cNvCxnSpPr>
              <a:endCxn id="107" idx="1"/>
            </p:cNvCxnSpPr>
            <p:nvPr/>
          </p:nvCxnSpPr>
          <p:spPr>
            <a:xfrm>
              <a:off x="3314698" y="5196520"/>
              <a:ext cx="1379578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꺾인 연결선 225"/>
            <p:cNvCxnSpPr>
              <a:stCxn id="214" idx="3"/>
            </p:cNvCxnSpPr>
            <p:nvPr/>
          </p:nvCxnSpPr>
          <p:spPr>
            <a:xfrm>
              <a:off x="10520579" y="2137311"/>
              <a:ext cx="337921" cy="414918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 flipH="1" flipV="1">
              <a:off x="5235575" y="6276975"/>
              <a:ext cx="5626100" cy="1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화살표 연결선 232"/>
            <p:cNvCxnSpPr/>
            <p:nvPr/>
          </p:nvCxnSpPr>
          <p:spPr>
            <a:xfrm flipV="1">
              <a:off x="5235575" y="5368643"/>
              <a:ext cx="0" cy="908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313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51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박용일</dc:creator>
  <cp:lastModifiedBy>6kigs1_10</cp:lastModifiedBy>
  <cp:revision>19</cp:revision>
  <dcterms:created xsi:type="dcterms:W3CDTF">2017-07-20T10:55:48Z</dcterms:created>
  <dcterms:modified xsi:type="dcterms:W3CDTF">2018-12-19T08:03:51Z</dcterms:modified>
</cp:coreProperties>
</file>