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60912-192C-412E-84CD-7D744792F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6AACAB-AF74-4CA7-A7FC-9B842ED1A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61F83-4E23-4676-9711-85555780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B552-495A-49EA-B54E-6CFA168080FB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D5022-47F3-41A3-A4B8-55E6C959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8915F-52E5-4ED2-B99A-8919E60A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6CE6-FD79-4488-9263-CD2C6421E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81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5A74E-9062-4A2C-A57B-783EE537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E30F53-4ECE-4957-A0E7-BFCA7DC54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E0ECC0-2E20-4AAA-89C3-2C77CF0D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B552-495A-49EA-B54E-6CFA168080FB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8576D-78ED-4145-9F3F-06530F84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BD665-B64F-4330-AF75-9EF24915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6CE6-FD79-4488-9263-CD2C6421E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13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D3081F-2A2B-4080-A271-98B7C0E72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F80ABB-858C-417A-AEC8-B0D5916C8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83D1C7-A296-41AC-894A-CA96CC1B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B552-495A-49EA-B54E-6CFA168080FB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5B0BE-1D9E-4252-B679-FC0864B3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67175-8A47-40D5-9076-D9B477D7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6CE6-FD79-4488-9263-CD2C6421E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3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3F597-D274-4F8B-A0A2-FC50B9E5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0E442-01CB-4A4E-B8AA-5FB94438A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19718D-DF6F-4EAF-B238-0006FA33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B552-495A-49EA-B54E-6CFA168080FB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B6C3E-B544-4F70-BEF0-79E1FA20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7AFF9-26D6-4AB2-B733-D1CD5364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6CE6-FD79-4488-9263-CD2C6421E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5D656-A733-4188-A769-F12C5E48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618238-494D-42BE-B181-2EB6D601F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E3422E-8FD9-4F38-A186-F87C6376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B552-495A-49EA-B54E-6CFA168080FB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97E505-4D7C-42B3-9F5C-82979FB8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9D3BE9-D26B-44C6-A3E8-C11F5DA3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6CE6-FD79-4488-9263-CD2C6421E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9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9538B-622E-47CE-8C40-D4D369AF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519E3-9A93-4A4B-8EAD-37B734A84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66D247-C9B2-4B3F-AE8F-E963120D7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F37EE4-BCE4-4F82-9B68-D03B2158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B552-495A-49EA-B54E-6CFA168080FB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526C2-81B1-43ED-9137-61A3426B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30161-5EE9-450C-8D94-8DE9E4A5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6CE6-FD79-4488-9263-CD2C6421E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73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3595F-B194-4977-BD1C-60C1792A7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2D9F3B-9A3A-4907-8100-6107966AE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B58187-09AA-4CB1-B242-6FE1E401E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D13E4B-293D-4ECD-88F1-9F7621184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4BDC25-EE5C-416E-8A16-5F71B03C0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FBFD9D-7D71-4831-9B8C-0CAC61B2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B552-495A-49EA-B54E-6CFA168080FB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BB55E8-434D-4836-9D5C-25864BFD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BC9C03-5285-4C6B-B611-CD4BEA2E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6CE6-FD79-4488-9263-CD2C6421E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51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8277A-BD4B-4377-B8DD-6076D9B2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EDEC78-36B0-4C34-BB40-050FF1C0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B552-495A-49EA-B54E-6CFA168080FB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06D4C1-6D7B-4CFF-AA45-441AB732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263C27-EE35-4515-8313-6C790F1E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6CE6-FD79-4488-9263-CD2C6421E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1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81A3BA-760D-4D82-8038-09B9DCA1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B552-495A-49EA-B54E-6CFA168080FB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67B8A0-5E44-4C6C-81D1-73F8E20D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091360-0614-4B0D-8269-9724043A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6CE6-FD79-4488-9263-CD2C6421E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4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B6A79-3E35-48C2-9475-0078B89D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4CDA2-C2E4-480D-9B23-56BA013D3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4D7445-1F8B-43F0-8055-96A7CE677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29399C-6EC0-4411-B196-6B89E432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B552-495A-49EA-B54E-6CFA168080FB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82F606-6920-4318-B3C9-93D59903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85E2E2-A05C-4F1D-A7A1-AD74B5E9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6CE6-FD79-4488-9263-CD2C6421E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33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935E9-129B-41D7-956D-3D910481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35DE35-B86C-436A-990C-BB4ED9538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0BDA8E-68F7-4E48-91FE-57CDA6D93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888B19-79A1-432D-8384-065DC545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B552-495A-49EA-B54E-6CFA168080FB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37E3A6-F14C-461C-9744-90F3DBDA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030C4-23B6-4B40-AD25-C12DF8F7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6CE6-FD79-4488-9263-CD2C6421E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6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6A23C1-7EBB-41E7-82A7-11C19A56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A214F3-78B3-4548-B15F-4D416CB5B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B9EDE-6EAB-44E8-BD71-78F752C0D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CB552-495A-49EA-B54E-6CFA168080FB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2F5C7-D5C2-42A4-A747-CFC729AB5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5F508-8AE7-4670-9DA9-29BA612AD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D6CE6-FD79-4488-9263-CD2C6421E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58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¹´ë CFì ëí ì´ë¯¸ì§ ê²ìê²°ê³¼">
            <a:extLst>
              <a:ext uri="{FF2B5EF4-FFF2-40B4-BE49-F238E27FC236}">
                <a16:creationId xmlns:a16="http://schemas.microsoft.com/office/drawing/2014/main" id="{03455CE5-4340-437F-B553-5E692DBB0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47" y="525587"/>
            <a:ext cx="4324350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A85C0E-4CC5-4EFB-A1A4-2A8EEEEA536B}"/>
              </a:ext>
            </a:extLst>
          </p:cNvPr>
          <p:cNvSpPr txBox="1"/>
          <p:nvPr/>
        </p:nvSpPr>
        <p:spPr>
          <a:xfrm>
            <a:off x="5885896" y="546238"/>
            <a:ext cx="5948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이지은이 사무실에서 커피 마시는 장면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상황</a:t>
            </a:r>
            <a:r>
              <a:rPr lang="en-US" altLang="ko-KR" dirty="0"/>
              <a:t>: </a:t>
            </a:r>
            <a:r>
              <a:rPr lang="ko-KR" altLang="en-US" dirty="0"/>
              <a:t>창밖을 바라보는 이지은이 공유처럼 서있으면서</a:t>
            </a:r>
            <a:r>
              <a:rPr lang="en-US" altLang="ko-KR" dirty="0"/>
              <a:t>, </a:t>
            </a:r>
            <a:r>
              <a:rPr lang="ko-KR" altLang="en-US" dirty="0"/>
              <a:t>아래 여자처럼 커피를 마심</a:t>
            </a:r>
            <a:r>
              <a:rPr lang="en-US" altLang="ko-KR" dirty="0"/>
              <a:t>. </a:t>
            </a:r>
            <a:r>
              <a:rPr lang="ko-KR" altLang="en-US" dirty="0"/>
              <a:t>이지은 얼굴이 보이게 할 것</a:t>
            </a:r>
          </a:p>
        </p:txBody>
      </p:sp>
      <p:pic>
        <p:nvPicPr>
          <p:cNvPr id="6" name="Picture 2" descr="â">
            <a:extLst>
              <a:ext uri="{FF2B5EF4-FFF2-40B4-BE49-F238E27FC236}">
                <a16:creationId xmlns:a16="http://schemas.microsoft.com/office/drawing/2014/main" id="{3D43C779-FF36-4E90-A3F3-16F2B5B6F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896" y="2012412"/>
            <a:ext cx="2905370" cy="414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86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2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우진 제갈</dc:creator>
  <cp:lastModifiedBy>우진 제갈</cp:lastModifiedBy>
  <cp:revision>2</cp:revision>
  <dcterms:created xsi:type="dcterms:W3CDTF">2019-01-14T06:57:15Z</dcterms:created>
  <dcterms:modified xsi:type="dcterms:W3CDTF">2019-01-14T07:02:18Z</dcterms:modified>
</cp:coreProperties>
</file>