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7604" y="3720611"/>
            <a:ext cx="80010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금고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7862" y="723898"/>
            <a:ext cx="2186353" cy="665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7862" y="1816343"/>
            <a:ext cx="436684" cy="141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1131" y="3626824"/>
            <a:ext cx="2148253" cy="795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0291" y="3626824"/>
            <a:ext cx="2148253" cy="795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en-US" dirty="0" smtClean="0">
                <a:solidFill>
                  <a:schemeClr val="tx1"/>
                </a:solidFill>
              </a:rPr>
              <a:t>서랍을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</a:rPr>
              <a:t>서랍을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</a:rPr>
              <a:t>금고를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</a:rPr>
              <a:t>책장을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(5) </a:t>
            </a:r>
            <a:r>
              <a:rPr lang="ko-KR" altLang="en-US" dirty="0" smtClean="0">
                <a:solidFill>
                  <a:schemeClr val="tx1"/>
                </a:solidFill>
              </a:rPr>
              <a:t>책상을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모든 오브젝트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ko-KR" altLang="en-US" b="1" dirty="0" smtClean="0">
                <a:solidFill>
                  <a:schemeClr val="tx1"/>
                </a:solidFill>
              </a:rPr>
              <a:t>상호작용</a:t>
            </a:r>
            <a:r>
              <a:rPr lang="ko-KR" altLang="en-US" dirty="0" smtClean="0">
                <a:solidFill>
                  <a:schemeClr val="tx1"/>
                </a:solidFill>
              </a:rPr>
              <a:t> 했을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33599" y="95134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06094" y="28224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7604" y="35405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44148" y="38262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83241" y="3899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최대한 많은 연구자료를 회수하라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클릭했을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스미스의 거주지를 찾아라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089236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934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934" y="3713017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9236" y="3634508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1934" y="3211823"/>
            <a:ext cx="701965" cy="42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맨홀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36253" y="1993289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436252" y="1005986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125826" y="2192592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125826" y="673210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697406" y="3263608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310824" y="3386440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42806" y="2856595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65196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7604" y="804607"/>
            <a:ext cx="1080432" cy="349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클릭했을 시 해당 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선택했을 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전환한다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04456" y="804607"/>
            <a:ext cx="1080432" cy="349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53801" y="804607"/>
            <a:ext cx="2230271" cy="442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38504" y="176004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44001" y="363964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775806" y="82512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072629" y="84564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820272" y="82512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20272" y="3815140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18505" y="196067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무기 및 불법적 도구는 그 특성상 밀폐되어 있고 사람들의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눈에 잘 뛰지 않는 곳에 배치되어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다음 포인트 중에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유력한 후보들을 뽑아보자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65196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오브젝트 포인트를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 클릭하면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번호와 상관없이 이벤트에서 이탈한다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상점 주인의 얼굴 표정 및 행동의 수상한 점을 파악하자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" name="타원 1"/>
          <p:cNvSpPr/>
          <p:nvPr/>
        </p:nvSpPr>
        <p:spPr>
          <a:xfrm>
            <a:off x="3258567" y="1864056"/>
            <a:ext cx="1034473" cy="10714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2999950" y="2399766"/>
            <a:ext cx="1551709" cy="20504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99950" y="3746309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921430" y="293168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80049" y="386485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9999" y="3485587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78355" y="237387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775804" y="1734445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69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65196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일련의 사건이 일어나고 있는 곳을 유추하자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5564" y="739952"/>
            <a:ext cx="2013527" cy="1301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77527" y="868218"/>
            <a:ext cx="785091" cy="343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3618" y="739952"/>
            <a:ext cx="785091" cy="343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87463" y="3781248"/>
            <a:ext cx="3509727" cy="522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6327" y="3195782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15014" y="2680637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0105" y="3185003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51426" y="2577624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5726" y="3179436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4182" y="2276718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67506" y="3257930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44449" y="2408097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32183" y="2221105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12805" y="1711946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38873" y="1297521"/>
            <a:ext cx="471031" cy="222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57122" y="1076263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284727" y="156582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949921" y="1574686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72935" y="310635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21992" y="1577967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015014" y="3841922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94159" y="3835356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719282" y="2463070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53872" y="987778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84267" y="1511316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307469" y="3418194"/>
            <a:ext cx="371610" cy="4012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975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 시이벤트에서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전환한다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미스터 장의 흔적을 쫓아라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123709" y="550485"/>
            <a:ext cx="1599758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952" y="3819981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홀로그램 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67894" y="1705306"/>
            <a:ext cx="548269" cy="1624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헝겊더미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87292" y="795072"/>
            <a:ext cx="879853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3860" y="599669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850643" y="6689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777571" y="90590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87293" y="11303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766274" y="359830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052584" y="2517707"/>
            <a:ext cx="879853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476046" y="2098251"/>
            <a:ext cx="2963271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긴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12145" y="3759596"/>
            <a:ext cx="1949847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홀로그램 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125826" y="3592969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20928" y="2309517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731691" y="2120597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945716" y="2142890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947941" y="2411170"/>
            <a:ext cx="360219" cy="3332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24721" y="636262"/>
            <a:ext cx="614716" cy="141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975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별다른 내용이 없다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깨진 창문일 뿐이다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(3) 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r>
              <a:rPr lang="ko-KR" altLang="en-US" dirty="0" smtClean="0">
                <a:solidFill>
                  <a:schemeClr val="tx1"/>
                </a:solidFill>
              </a:rPr>
              <a:t>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부품이 전부 비어있다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(4) </a:t>
            </a: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(5) 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  <a:r>
              <a:rPr lang="ko-KR" altLang="en-US" dirty="0" smtClean="0">
                <a:solidFill>
                  <a:schemeClr val="tx1"/>
                </a:solidFill>
              </a:rPr>
              <a:t>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(6)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번 클릭 시 텍스트가 뜬다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아무 것도 없다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모든 오브젝트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ko-KR" altLang="en-US" b="1" dirty="0" smtClean="0">
                <a:solidFill>
                  <a:schemeClr val="tx1"/>
                </a:solidFill>
              </a:rPr>
              <a:t>상호작용</a:t>
            </a:r>
            <a:r>
              <a:rPr lang="ko-KR" altLang="en-US" dirty="0" smtClean="0">
                <a:solidFill>
                  <a:schemeClr val="tx1"/>
                </a:solidFill>
              </a:rPr>
              <a:t> 했을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모든 곳을 수색하여 경한 기업의 개발일지를 발견하자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249333" y="766619"/>
            <a:ext cx="1599758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깨진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952" y="3819981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구멍 뚫린 바닥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20144" y="3819981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84341" y="1547392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서랍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20144" y="795072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구형 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3860" y="599669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850643" y="6689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34654" y="8744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87293" y="11303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46384" y="18681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766274" y="359830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35416" y="36398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(1), (2)</a:t>
            </a:r>
            <a:r>
              <a:rPr lang="ko-KR" altLang="en-US" b="1" dirty="0" smtClean="0">
                <a:solidFill>
                  <a:schemeClr val="tx1"/>
                </a:solidFill>
              </a:rPr>
              <a:t>가 포함된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게임오버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폭발의 원흉을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최소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 이상은 맞춰야 한다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138845" y="688159"/>
            <a:ext cx="1599758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폭탄 파편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3057" y="3693515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구멍 뚫린 바닥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05682" y="3584454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깨진 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73158" y="1685316"/>
            <a:ext cx="1188784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죽은 사람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34967" y="1349681"/>
            <a:ext cx="1888433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안내센터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1839" y="2239620"/>
            <a:ext cx="154700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망가진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150901" y="222858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97494" y="10233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533893" y="199542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3561" y="2823909"/>
            <a:ext cx="1188784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죽은 사람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9814" y="2228587"/>
            <a:ext cx="1188784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죽은 사람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1354" y="1048615"/>
            <a:ext cx="1918412" cy="471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구멍 뚫린 바닥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024312" y="14229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87809" y="25638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744748" y="31340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74231" y="34299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60534" y="104861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064161" y="3346105"/>
            <a:ext cx="381466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(8)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클릭했을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이벤트에서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외의 선택을 했을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근처에 있는 스미스를 찾아라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089236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1934" y="605031"/>
            <a:ext cx="1474176" cy="20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934" y="3713017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9236" y="3634508"/>
            <a:ext cx="1474176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0949" y="3002573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92330" y="1861882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벽에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기댄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66184" y="664025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35735" y="760312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21998" y="3002573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거지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6606" y="1874554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주머니에 손을 넣은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5150" y="3499059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웃고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있는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26324" y="2735400"/>
            <a:ext cx="737088" cy="430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통화하는행인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645499" y="27685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361962" y="280541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32342" y="16146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457780" y="109039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23698" y="956012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325717" y="839474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14146" y="2145499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16363" y="2690724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324372" y="3314410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946849" y="2059015"/>
            <a:ext cx="786170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432523" y="3330517"/>
            <a:ext cx="786170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1934" y="3211823"/>
            <a:ext cx="701965" cy="42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맨홀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04085" y="3408881"/>
            <a:ext cx="786170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1934" y="3002573"/>
            <a:ext cx="693838" cy="2810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5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38" y="49275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77908" y="79131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포인터가 뜨지 않는다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(1)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오브젝트를 클릭 시 이벤트를 이탈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클릭 시 </a:t>
            </a:r>
            <a:r>
              <a:rPr lang="ko-KR" altLang="en-US" dirty="0" err="1" smtClean="0">
                <a:solidFill>
                  <a:schemeClr val="tx1"/>
                </a:solidFill>
              </a:rPr>
              <a:t>게임오버로</a:t>
            </a:r>
            <a:r>
              <a:rPr lang="ko-KR" altLang="en-US" dirty="0" smtClean="0">
                <a:solidFill>
                  <a:schemeClr val="tx1"/>
                </a:solidFill>
              </a:rPr>
              <a:t> 전환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미스터 장과 </a:t>
            </a:r>
            <a:r>
              <a:rPr lang="ko-KR" altLang="en-US" dirty="0" err="1" smtClean="0">
                <a:solidFill>
                  <a:schemeClr val="tx1"/>
                </a:solidFill>
              </a:rPr>
              <a:t>함정임의</a:t>
            </a:r>
            <a:r>
              <a:rPr lang="ko-KR" altLang="en-US" dirty="0" smtClean="0">
                <a:solidFill>
                  <a:schemeClr val="tx1"/>
                </a:solidFill>
              </a:rPr>
              <a:t> 회동 장소를 유추하라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038862" y="577322"/>
            <a:ext cx="1474176" cy="274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47543" y="2379120"/>
            <a:ext cx="856813" cy="623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매장입구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CCTV</a:t>
            </a: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4832" y="1431686"/>
            <a:ext cx="1474176" cy="274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41227" y="1431686"/>
            <a:ext cx="1474176" cy="2747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84354" y="661643"/>
            <a:ext cx="912481" cy="4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하늘차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64155" y="552107"/>
            <a:ext cx="912481" cy="4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77429" y="3710588"/>
            <a:ext cx="912481" cy="468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705769" y="3489137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355681" y="1951206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573213" y="931205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663067" y="1130508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405991" y="660827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664155" y="1998511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167433" y="2292239"/>
            <a:ext cx="360219" cy="3986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642</Words>
  <Application>Microsoft Office PowerPoint</Application>
  <PresentationFormat>와이드스크린</PresentationFormat>
  <Paragraphs>264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경일</cp:lastModifiedBy>
  <cp:revision>15</cp:revision>
  <dcterms:created xsi:type="dcterms:W3CDTF">2018-12-26T01:12:38Z</dcterms:created>
  <dcterms:modified xsi:type="dcterms:W3CDTF">2018-12-26T02:59:33Z</dcterms:modified>
</cp:coreProperties>
</file>