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A012-FB2E-473A-80C7-39BE9318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12C81-BC2F-4598-B409-2FDD9E1C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64C96-5108-41E5-9161-3E952EBA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F8560-BAEF-4940-9A2F-243B935B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E2A36-D25C-4680-B568-935520C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3DF7-E29B-4A18-8205-5F1DFE9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A0B21-9DD5-4858-8AAB-E576F2F4D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B2643-CFE0-4766-9BF9-F9D00E7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A9A7B-9CF0-44F8-993E-42D8A30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E75ED-08A3-4C6C-A794-338C798B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9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D8219-1051-4F68-B9AC-EC636DB1C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1FCB0-DF6C-45C0-A7CB-3E04C1D6E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EAF82-8AC7-40F3-B61A-517D5248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54B48-B48F-49B9-AFDF-B6F22BF1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53B22-EE96-4E6C-8712-E73FBDE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BFD5-7231-491F-BF76-99A8B634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9787-9D97-4BB5-9272-2B135180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FEC67-B275-4F58-8431-56DDA74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3BFA-2591-478C-B15F-C91B3E05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3922D-0114-41DA-B901-C68D0E2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1C28-FA8A-46D6-9030-4712254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89BCC-F5A6-4652-AC9A-6D0AE7A0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E820-78E5-4889-BFA2-8F6BABFB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B4D6D-52D7-4190-ABD1-620E5BEB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9B7F4-5656-46D2-B9C3-7957D63A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2E6D-9D2A-4B85-AF13-DF025E1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09E4E-FA14-4D58-A9D9-96BD6CB4C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A53EE-06A5-44B2-AE11-6FFB1B09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CE9E4-8290-458A-8AB0-02BB1196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C4EA4-1A98-4E3D-826E-9A161CA4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AE970-9248-4C2C-8683-6CEF437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135D-A6E3-42BA-B15F-6567F17A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F0B1D-B702-4A57-87BA-58F2EEC3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55C56-555F-40DA-A0E0-949E2119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967E94-1DF5-49B5-ADDA-0D3EB453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4F49C2-055B-4750-9D79-D30C8E8D6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7469BC-2986-4D42-9B9B-9E36A5A9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309F0-274C-478E-8A88-D7A8F1B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39260-5567-4D82-BF9B-FEF5EB54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E3F45-81E2-4487-A773-AD9AF85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B42F1-F3F1-4256-9ACB-9188A3C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9FE3B-2CB2-43A2-BBD0-F5C21CE6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B4A9B-82D8-44E5-8BDF-9135784A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4BB78-4697-46D7-B0BE-F7549966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E4B15-4050-42B7-803D-80575DB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F8D67-5A12-4FDE-BAFE-278BF02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EFE1-DA11-451E-8FA4-81609B82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733A2-CA0D-49E8-81B7-9C8000C9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89EB0-8C99-4CF5-B803-18746647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2665F-EA29-46C0-8A9B-F58EA21C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2FB2A-D2BB-456E-BD1F-BB83422B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84177-D7C8-43FA-B179-3D95502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D8DD-84DA-4468-9470-C2A1835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EEAA4-EB28-47ED-8C27-41C55311E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24D34-AADA-4345-A85C-2AB2C684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3214D-D52B-44B7-9BC6-BB7EFA1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E0143-3E97-43A3-944E-580BCE2A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2E048-F95F-45F8-8016-8F053813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4A530-EEDF-42E4-AED3-00D8CAF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BB27D-DB47-4AB0-8F14-5FAB04BA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E8FF0-AD7B-4F40-BFD0-D1D82294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1D621-377B-4C51-A6B4-8FFC61FA0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51449-D4CE-45FB-99DB-8B796138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0F49C5-186E-497F-995E-76A408AB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1" y="1143000"/>
            <a:ext cx="9144000" cy="4572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06053A-0B92-4F26-843A-988BCF673307}"/>
              </a:ext>
            </a:extLst>
          </p:cNvPr>
          <p:cNvSpPr/>
          <p:nvPr/>
        </p:nvSpPr>
        <p:spPr>
          <a:xfrm>
            <a:off x="7554897" y="1142999"/>
            <a:ext cx="1722268" cy="818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  <a:r>
              <a:rPr lang="ko-KR" altLang="en-US" dirty="0"/>
              <a:t>만원</a:t>
            </a:r>
            <a:endParaRPr lang="en-US" altLang="ko-KR" dirty="0"/>
          </a:p>
          <a:p>
            <a:pPr algn="ctr"/>
            <a:r>
              <a:rPr lang="ko-KR" altLang="en-US" dirty="0"/>
              <a:t>단서 </a:t>
            </a:r>
            <a:r>
              <a:rPr lang="en-US" altLang="ko-KR" dirty="0"/>
              <a:t>00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E56A8-4B92-4293-A76D-84EC25C672C8}"/>
              </a:ext>
            </a:extLst>
          </p:cNvPr>
          <p:cNvSpPr/>
          <p:nvPr/>
        </p:nvSpPr>
        <p:spPr>
          <a:xfrm>
            <a:off x="1062360" y="4154751"/>
            <a:ext cx="2115846" cy="156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버프 나열</a:t>
            </a:r>
            <a:endParaRPr lang="en-US" altLang="ko-KR" dirty="0"/>
          </a:p>
          <a:p>
            <a:pPr algn="ctr"/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최대체력</a:t>
            </a:r>
            <a:endParaRPr lang="en-US" altLang="ko-KR" dirty="0"/>
          </a:p>
          <a:p>
            <a:pPr algn="ctr"/>
            <a:r>
              <a:rPr lang="ko-KR" altLang="en-US" dirty="0" err="1"/>
              <a:t>행동력</a:t>
            </a:r>
            <a:r>
              <a:rPr lang="en-US" altLang="ko-KR" dirty="0"/>
              <a:t>/</a:t>
            </a:r>
            <a:r>
              <a:rPr lang="ko-KR" altLang="en-US" dirty="0"/>
              <a:t>최대행동력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E7EA0-C1E6-4FFF-8797-5822C2A4E4D2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6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9DBB82-E66D-469F-B2B5-2866A2265ECB}"/>
              </a:ext>
            </a:extLst>
          </p:cNvPr>
          <p:cNvSpPr/>
          <p:nvPr/>
        </p:nvSpPr>
        <p:spPr>
          <a:xfrm>
            <a:off x="1887983" y="2507942"/>
            <a:ext cx="2115846" cy="156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94A3A-58FD-4506-9215-AAD0E287012C}"/>
              </a:ext>
            </a:extLst>
          </p:cNvPr>
          <p:cNvSpPr/>
          <p:nvPr/>
        </p:nvSpPr>
        <p:spPr>
          <a:xfrm>
            <a:off x="2084772" y="2627790"/>
            <a:ext cx="1722268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최대체력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71675D-414C-40DB-BC45-9EC52D448F99}"/>
              </a:ext>
            </a:extLst>
          </p:cNvPr>
          <p:cNvSpPr/>
          <p:nvPr/>
        </p:nvSpPr>
        <p:spPr>
          <a:xfrm>
            <a:off x="2084772" y="2995104"/>
            <a:ext cx="1722268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행동력</a:t>
            </a:r>
            <a:r>
              <a:rPr lang="en-US" altLang="ko-KR" sz="1400" dirty="0"/>
              <a:t>/</a:t>
            </a:r>
            <a:r>
              <a:rPr lang="ko-KR" altLang="en-US" sz="1400" dirty="0"/>
              <a:t>최대행동력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5DC7D8-91D2-468A-8E4F-1C22469AEF8C}"/>
              </a:ext>
            </a:extLst>
          </p:cNvPr>
          <p:cNvSpPr/>
          <p:nvPr/>
        </p:nvSpPr>
        <p:spPr>
          <a:xfrm>
            <a:off x="2084772" y="3373514"/>
            <a:ext cx="1722268" cy="5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버프 아이콘들 나열</a:t>
            </a:r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4678ECC6-9DBA-41F5-B516-755FAABEE07D}"/>
              </a:ext>
            </a:extLst>
          </p:cNvPr>
          <p:cNvSpPr/>
          <p:nvPr/>
        </p:nvSpPr>
        <p:spPr>
          <a:xfrm>
            <a:off x="5067669" y="2415834"/>
            <a:ext cx="3268463" cy="1061992"/>
          </a:xfrm>
          <a:prstGeom prst="accentBorderCallout1">
            <a:avLst>
              <a:gd name="adj1" fmla="val 60547"/>
              <a:gd name="adj2" fmla="val -3444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D68042-309C-443F-B427-63CBC92E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59" y="2358775"/>
            <a:ext cx="830991" cy="830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E1AAE3-EA0B-4083-B396-E57C7413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57" y="2358775"/>
            <a:ext cx="830991" cy="8309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0FE7FD-87A2-4EBF-B00C-98BDB25BE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8" y="2358775"/>
            <a:ext cx="830991" cy="8309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09BB06-9C7E-4540-9CA6-CF94788CC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81" y="2358775"/>
            <a:ext cx="830991" cy="8309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E10F72-571F-470B-90C7-2C836CE50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99" y="2358775"/>
            <a:ext cx="830991" cy="830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CBBD20-11CB-4004-9CEA-81292F1BA90D}"/>
              </a:ext>
            </a:extLst>
          </p:cNvPr>
          <p:cNvSpPr txBox="1"/>
          <p:nvPr/>
        </p:nvSpPr>
        <p:spPr>
          <a:xfrm>
            <a:off x="4828362" y="3637384"/>
            <a:ext cx="627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착용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사용한 아이템의 아이콘으로</a:t>
            </a:r>
            <a:r>
              <a:rPr lang="en-US" altLang="ko-KR" sz="1200" dirty="0"/>
              <a:t> </a:t>
            </a:r>
            <a:r>
              <a:rPr lang="ko-KR" altLang="en-US" sz="1200" dirty="0"/>
              <a:t>버프를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시각적으로 효과를 확인할 수 있게 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버프는  무기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방어구</a:t>
            </a:r>
            <a:r>
              <a:rPr lang="en-US" altLang="ko-KR" sz="1200" dirty="0"/>
              <a:t>, </a:t>
            </a:r>
            <a:r>
              <a:rPr lang="ko-KR" altLang="en-US" sz="1200" dirty="0"/>
              <a:t>격투 버프</a:t>
            </a:r>
            <a:r>
              <a:rPr lang="en-US" altLang="ko-KR" sz="1200" dirty="0"/>
              <a:t>, </a:t>
            </a:r>
            <a:r>
              <a:rPr lang="ko-KR" altLang="en-US" sz="1200" dirty="0"/>
              <a:t>추리 버프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행동력</a:t>
            </a:r>
            <a:r>
              <a:rPr lang="ko-KR" altLang="en-US" sz="1200" dirty="0"/>
              <a:t> 버프 총</a:t>
            </a:r>
            <a:r>
              <a:rPr lang="en-US" altLang="ko-KR" sz="1200" dirty="0"/>
              <a:t>5</a:t>
            </a:r>
            <a:r>
              <a:rPr lang="ko-KR" altLang="en-US" sz="1200" dirty="0"/>
              <a:t>개의 아이콘이 등록된다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조력자를 아이콘화 하는게 쉽지 않을 것이라 판단하여 조력자는 제외함</a:t>
            </a:r>
            <a:r>
              <a:rPr lang="en-US" altLang="ko-KR" sz="1200" dirty="0"/>
              <a:t>)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C8FA7CC5-8515-4516-B71E-F316ACF182C9}"/>
              </a:ext>
            </a:extLst>
          </p:cNvPr>
          <p:cNvSpPr/>
          <p:nvPr/>
        </p:nvSpPr>
        <p:spPr>
          <a:xfrm>
            <a:off x="5128469" y="522603"/>
            <a:ext cx="2049064" cy="646331"/>
          </a:xfrm>
          <a:prstGeom prst="accentBorderCallout1">
            <a:avLst>
              <a:gd name="adj1" fmla="val 42156"/>
              <a:gd name="adj2" fmla="val -5345"/>
              <a:gd name="adj3" fmla="val 328170"/>
              <a:gd name="adj4" fmla="val -83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체력은 기존과 같이</a:t>
            </a:r>
            <a:endParaRPr lang="en-US" altLang="ko-KR" sz="1200" dirty="0"/>
          </a:p>
          <a:p>
            <a:pPr algn="ctr"/>
            <a:r>
              <a:rPr lang="ko-KR" altLang="en-US" sz="1200" dirty="0"/>
              <a:t>텍스트로 표시</a:t>
            </a:r>
          </a:p>
        </p:txBody>
      </p:sp>
      <p:sp>
        <p:nvSpPr>
          <p:cNvPr id="24" name="설명선: 선(테두리 및 강조선) 23">
            <a:extLst>
              <a:ext uri="{FF2B5EF4-FFF2-40B4-BE49-F238E27FC236}">
                <a16:creationId xmlns:a16="http://schemas.microsoft.com/office/drawing/2014/main" id="{53C73D2A-21BF-4A4D-ACB5-B8FF511BBE7F}"/>
              </a:ext>
            </a:extLst>
          </p:cNvPr>
          <p:cNvSpPr/>
          <p:nvPr/>
        </p:nvSpPr>
        <p:spPr>
          <a:xfrm>
            <a:off x="5113059" y="1417808"/>
            <a:ext cx="3800122" cy="646331"/>
          </a:xfrm>
          <a:prstGeom prst="accentBorderCallout1">
            <a:avLst>
              <a:gd name="adj1" fmla="val 42156"/>
              <a:gd name="adj2" fmla="val -5345"/>
              <a:gd name="adj3" fmla="val 250023"/>
              <a:gd name="adj4" fmla="val -379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아이템 등에 의해 최대 행동력이 변경될 수 있고</a:t>
            </a:r>
            <a:endParaRPr lang="en-US" altLang="ko-KR" sz="1200" dirty="0"/>
          </a:p>
          <a:p>
            <a:pPr algn="ctr"/>
            <a:r>
              <a:rPr lang="ko-KR" altLang="en-US" sz="1200" dirty="0"/>
              <a:t>최대 행동력의 변화에 대해 시각적으로 인지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설명선: 선(테두리 및 강조선) 24">
            <a:extLst>
              <a:ext uri="{FF2B5EF4-FFF2-40B4-BE49-F238E27FC236}">
                <a16:creationId xmlns:a16="http://schemas.microsoft.com/office/drawing/2014/main" id="{C387A78B-CC59-4127-8073-69F0039883B8}"/>
              </a:ext>
            </a:extLst>
          </p:cNvPr>
          <p:cNvSpPr/>
          <p:nvPr/>
        </p:nvSpPr>
        <p:spPr>
          <a:xfrm>
            <a:off x="3628493" y="4861313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-80079"/>
              <a:gd name="adj4" fmla="val -17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스테이터스를</a:t>
            </a:r>
            <a:r>
              <a:rPr lang="ko-KR" altLang="en-US" sz="1200" dirty="0"/>
              <a:t> 표기하고 싶으나 번잡해 보이기 </a:t>
            </a:r>
            <a:endParaRPr lang="en-US" altLang="ko-KR" sz="1200" dirty="0"/>
          </a:p>
          <a:p>
            <a:pPr algn="ctr"/>
            <a:r>
              <a:rPr lang="ko-KR" altLang="en-US" sz="1200" dirty="0"/>
              <a:t>쉽다는 판단 하에 제외함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바탕은 투명도 </a:t>
            </a:r>
            <a:r>
              <a:rPr lang="en-US" altLang="ko-KR" sz="1200" dirty="0"/>
              <a:t>50%</a:t>
            </a:r>
            <a:r>
              <a:rPr lang="ko-KR" altLang="en-US" sz="1200" dirty="0"/>
              <a:t> 흰색</a:t>
            </a:r>
            <a:r>
              <a:rPr lang="en-US" altLang="ko-KR" sz="1200" dirty="0"/>
              <a:t>(R 0 G 0 B 0)</a:t>
            </a:r>
            <a:r>
              <a:rPr lang="ko-KR" altLang="en-US" sz="1200" dirty="0"/>
              <a:t>으로 한다</a:t>
            </a:r>
            <a:r>
              <a:rPr lang="en-US" altLang="ko-KR" sz="1200" dirty="0"/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3EEA7-815E-42A7-B6C4-C1F9D2AF860E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2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9DBB82-E66D-469F-B2B5-2866A2265ECB}"/>
              </a:ext>
            </a:extLst>
          </p:cNvPr>
          <p:cNvSpPr/>
          <p:nvPr/>
        </p:nvSpPr>
        <p:spPr>
          <a:xfrm>
            <a:off x="4498018" y="2321511"/>
            <a:ext cx="2115846" cy="156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3EEA7-815E-42A7-B6C4-C1F9D2AF860E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재화 </a:t>
            </a:r>
            <a:r>
              <a:rPr lang="en-US" altLang="ko-KR" dirty="0"/>
              <a:t>UI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735600-C00B-4B71-BB09-25998F8B3E0B}"/>
              </a:ext>
            </a:extLst>
          </p:cNvPr>
          <p:cNvSpPr/>
          <p:nvPr/>
        </p:nvSpPr>
        <p:spPr>
          <a:xfrm>
            <a:off x="5172687" y="2494625"/>
            <a:ext cx="131689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D1081C-5D4D-41BB-9DAE-9CE3D0E14A9B}"/>
              </a:ext>
            </a:extLst>
          </p:cNvPr>
          <p:cNvSpPr/>
          <p:nvPr/>
        </p:nvSpPr>
        <p:spPr>
          <a:xfrm>
            <a:off x="5172687" y="3200399"/>
            <a:ext cx="131689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단서 토큰</a:t>
            </a:r>
          </a:p>
        </p:txBody>
      </p:sp>
      <p:sp>
        <p:nvSpPr>
          <p:cNvPr id="29" name="설명선: 선(테두리 및 강조선) 28">
            <a:extLst>
              <a:ext uri="{FF2B5EF4-FFF2-40B4-BE49-F238E27FC236}">
                <a16:creationId xmlns:a16="http://schemas.microsoft.com/office/drawing/2014/main" id="{B3682F45-AB70-4765-BD62-E60B3CC4F73A}"/>
              </a:ext>
            </a:extLst>
          </p:cNvPr>
          <p:cNvSpPr/>
          <p:nvPr/>
        </p:nvSpPr>
        <p:spPr>
          <a:xfrm>
            <a:off x="6211895" y="4594983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-80079"/>
              <a:gd name="adj4" fmla="val -17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단서 아이콘 다음에 십의 </a:t>
            </a:r>
            <a:r>
              <a:rPr lang="ko-KR" altLang="en-US" sz="1200" dirty="0" err="1"/>
              <a:t>자리수</a:t>
            </a:r>
            <a:r>
              <a:rPr lang="ko-KR" altLang="en-US" sz="1200" dirty="0"/>
              <a:t> 단위로 표기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최대 소유 </a:t>
            </a:r>
            <a:r>
              <a:rPr lang="en-US" altLang="ko-KR" sz="1200" dirty="0"/>
              <a:t>20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989E6F6-9256-4B5D-B8E6-A46E61BF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44" y="3265520"/>
            <a:ext cx="402417" cy="402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설명선: 선(테두리 및 강조선) 31">
            <a:extLst>
              <a:ext uri="{FF2B5EF4-FFF2-40B4-BE49-F238E27FC236}">
                <a16:creationId xmlns:a16="http://schemas.microsoft.com/office/drawing/2014/main" id="{0176FF71-881C-49AC-A9CE-904B1C4D8060}"/>
              </a:ext>
            </a:extLst>
          </p:cNvPr>
          <p:cNvSpPr/>
          <p:nvPr/>
        </p:nvSpPr>
        <p:spPr>
          <a:xfrm>
            <a:off x="7288533" y="1391335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99359"/>
              <a:gd name="adj4" fmla="val -21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소지금액 표기최대 금액 </a:t>
            </a:r>
            <a:r>
              <a:rPr lang="en-US" altLang="ko-KR" sz="1200" dirty="0"/>
              <a:t>9999</a:t>
            </a:r>
            <a:r>
              <a:rPr lang="ko-KR" altLang="en-US" sz="1200" dirty="0"/>
              <a:t>만원</a:t>
            </a:r>
            <a:endParaRPr lang="en-US" altLang="ko-KR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C25C599-6A9E-43A4-9B23-951BB050C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6732" r="9590" b="21554"/>
          <a:stretch/>
        </p:blipFill>
        <p:spPr>
          <a:xfrm>
            <a:off x="4567860" y="2542747"/>
            <a:ext cx="534985" cy="4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144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제갈</dc:creator>
  <cp:lastModifiedBy>우진 제갈</cp:lastModifiedBy>
  <cp:revision>10</cp:revision>
  <dcterms:created xsi:type="dcterms:W3CDTF">2019-01-30T00:44:29Z</dcterms:created>
  <dcterms:modified xsi:type="dcterms:W3CDTF">2019-01-30T02:50:57Z</dcterms:modified>
</cp:coreProperties>
</file>