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58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01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40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08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9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52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4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50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92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70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82BA2-A946-42B2-8140-881F41EDA4F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76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41838" y="624254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4595" y="1828801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폭발물 감지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순찰로봇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(3)</a:t>
            </a:r>
            <a:r>
              <a:rPr lang="ko-KR" altLang="en-US" b="1" dirty="0" smtClean="0">
                <a:solidFill>
                  <a:schemeClr val="tx1"/>
                </a:solidFill>
              </a:rPr>
              <a:t>번 오브젝트를 포함해서 클릭했을 시 이벤트 이탈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사건의 경황을 알 것 같은 </a:t>
            </a:r>
            <a:r>
              <a:rPr lang="ko-KR" altLang="en-US" dirty="0" err="1" smtClean="0">
                <a:solidFill>
                  <a:schemeClr val="tx1"/>
                </a:solidFill>
              </a:rPr>
              <a:t>순찰로봇을</a:t>
            </a:r>
            <a:r>
              <a:rPr lang="ko-KR" altLang="en-US" dirty="0" smtClean="0">
                <a:solidFill>
                  <a:schemeClr val="tx1"/>
                </a:solidFill>
              </a:rPr>
              <a:t> 선별하라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650822" y="1257301"/>
            <a:ext cx="1339893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카메라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순찰로봇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64449" y="2540977"/>
            <a:ext cx="1339893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공격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순찰로봇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16099" y="3002573"/>
            <a:ext cx="1339893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공격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순찰로봇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42593" y="3538904"/>
            <a:ext cx="1515007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데이터 기록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순찰로봇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96323" y="624254"/>
            <a:ext cx="426426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도로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850414" y="2888563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920028" y="150171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685738" y="3178686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190703" y="2281895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630496" y="987016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74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0575" y="561082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(1)(2)</a:t>
            </a:r>
            <a:r>
              <a:rPr lang="ko-KR" altLang="en-US" b="1" dirty="0" smtClean="0">
                <a:solidFill>
                  <a:schemeClr val="tx1"/>
                </a:solidFill>
              </a:rPr>
              <a:t>번 오브젝트 포함 클릭 시 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용의자의 </a:t>
            </a:r>
            <a:r>
              <a:rPr lang="ko-KR" altLang="en-US" dirty="0" err="1" smtClean="0">
                <a:solidFill>
                  <a:schemeClr val="tx1"/>
                </a:solidFill>
              </a:rPr>
              <a:t>도주루트를</a:t>
            </a:r>
            <a:r>
              <a:rPr lang="ko-KR" altLang="en-US" dirty="0" smtClean="0">
                <a:solidFill>
                  <a:schemeClr val="tx1"/>
                </a:solidFill>
              </a:rPr>
              <a:t> 확인하라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10575" y="2314278"/>
            <a:ext cx="6330462" cy="422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도로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462718">
            <a:off x="567730" y="1420457"/>
            <a:ext cx="4256795" cy="1336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도로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20220109">
            <a:off x="409275" y="3383050"/>
            <a:ext cx="4516494" cy="111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도로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67522" y="2073453"/>
            <a:ext cx="765749" cy="264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차량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516017" y="1853305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776434" y="2325076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253161" y="3187995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985842" y="1735775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6335591" y="231850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150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0575" y="561082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(9)</a:t>
            </a:r>
            <a:r>
              <a:rPr lang="ko-KR" altLang="en-US" b="1" dirty="0" smtClean="0">
                <a:solidFill>
                  <a:schemeClr val="tx1"/>
                </a:solidFill>
              </a:rPr>
              <a:t>번 오브젝트 포함 클릭 시 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용의자일당의 거주지를 확인하라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15629" y="686619"/>
            <a:ext cx="1526409" cy="799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고시원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15628" y="1645904"/>
            <a:ext cx="1526409" cy="799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고시원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94739" y="1793149"/>
            <a:ext cx="936484" cy="284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음식물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162981" y="2302934"/>
            <a:ext cx="936484" cy="284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음식물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25940" y="1172281"/>
            <a:ext cx="936484" cy="284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음식물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69912" y="753628"/>
            <a:ext cx="936484" cy="284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음식물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06229" y="686619"/>
            <a:ext cx="1559658" cy="1046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옷데리아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06229" y="2644585"/>
            <a:ext cx="1559658" cy="16302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주차장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15628" y="2587167"/>
            <a:ext cx="1559658" cy="16302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하늘철</a:t>
            </a:r>
            <a:r>
              <a:rPr lang="ko-KR" altLang="en-US" b="1" dirty="0" smtClean="0">
                <a:solidFill>
                  <a:schemeClr val="tx1"/>
                </a:solidFill>
              </a:rPr>
              <a:t> 역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919355" y="2122825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451113" y="162261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382314" y="966851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090894" y="626689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082575" y="1335833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231079" y="2847596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095176" y="3615458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061927" y="205626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060138" y="1172281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105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0575" y="561082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(4)</a:t>
            </a:r>
            <a:r>
              <a:rPr lang="ko-KR" altLang="en-US" b="1" dirty="0" smtClean="0">
                <a:solidFill>
                  <a:schemeClr val="tx1"/>
                </a:solidFill>
              </a:rPr>
              <a:t>번 오브젝트 </a:t>
            </a:r>
            <a:r>
              <a:rPr lang="ko-KR" altLang="en-US" b="1" dirty="0" smtClean="0">
                <a:solidFill>
                  <a:schemeClr val="tx1"/>
                </a:solidFill>
              </a:rPr>
              <a:t>클릭 포함 </a:t>
            </a:r>
            <a:r>
              <a:rPr lang="ko-KR" altLang="en-US" b="1" dirty="0" smtClean="0">
                <a:solidFill>
                  <a:schemeClr val="tx1"/>
                </a:solidFill>
              </a:rPr>
              <a:t>시 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흉기를 눈에 띄지 않는 곳에 숨겨두었을 가능성이 높다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83996" y="651449"/>
            <a:ext cx="1591940" cy="1046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장롱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26288" y="651448"/>
            <a:ext cx="1591940" cy="1046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TV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55346" y="651448"/>
            <a:ext cx="1591940" cy="1046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싱크대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83996" y="3075799"/>
            <a:ext cx="1591940" cy="1046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이불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04841" y="3075798"/>
            <a:ext cx="1591940" cy="1046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책상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55346" y="3075797"/>
            <a:ext cx="1591940" cy="1046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책장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533259" y="132711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782824" y="1275986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898853" y="1429194"/>
            <a:ext cx="360219" cy="29524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077396" y="624626"/>
            <a:ext cx="360219" cy="29524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926537" y="1405721"/>
            <a:ext cx="360219" cy="29524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990245" y="3918169"/>
            <a:ext cx="360219" cy="29524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000811" y="2832273"/>
            <a:ext cx="360219" cy="29524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220599" y="3826721"/>
            <a:ext cx="360219" cy="29524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974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0575" y="561082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(10)</a:t>
            </a:r>
            <a:r>
              <a:rPr lang="ko-KR" altLang="en-US" b="1" dirty="0" smtClean="0">
                <a:solidFill>
                  <a:schemeClr val="tx1"/>
                </a:solidFill>
              </a:rPr>
              <a:t>번 오브젝트 클릭 포함 시 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중요한 문서일 수록 숨겨 놓을 가능성이 높다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617147" y="2795472"/>
            <a:ext cx="3748484" cy="615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책상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17147" y="1062334"/>
            <a:ext cx="3748484" cy="615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책상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44544" y="949715"/>
            <a:ext cx="1066798" cy="414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컴퓨터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05537" y="971209"/>
            <a:ext cx="1066798" cy="414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컴퓨터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44544" y="2689061"/>
            <a:ext cx="1066798" cy="414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컴퓨터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56689" y="2689061"/>
            <a:ext cx="1066798" cy="414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컴퓨터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5400000">
            <a:off x="1375663" y="1919688"/>
            <a:ext cx="922804" cy="615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책상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5400000">
            <a:off x="986970" y="2020468"/>
            <a:ext cx="1066798" cy="414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컴퓨터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371014" y="75436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558826" y="702116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124466" y="238719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451597" y="237224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551123" y="1509667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451597" y="1492406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159818" y="327621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509978" y="335397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659679" y="250895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780618" y="1671195"/>
            <a:ext cx="651605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52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41838" y="624254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10020" y="1037493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부숴진 책상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(2)</a:t>
            </a:r>
            <a:r>
              <a:rPr lang="ko-KR" altLang="en-US" b="1" dirty="0" smtClean="0">
                <a:solidFill>
                  <a:schemeClr val="tx1"/>
                </a:solidFill>
              </a:rPr>
              <a:t>번이 포함된 </a:t>
            </a:r>
            <a:r>
              <a:rPr lang="ko-KR" altLang="en-US" b="1" dirty="0" smtClean="0">
                <a:solidFill>
                  <a:schemeClr val="tx1"/>
                </a:solidFill>
              </a:rPr>
              <a:t>오브젝트 </a:t>
            </a:r>
            <a:r>
              <a:rPr lang="ko-KR" altLang="en-US" b="1" dirty="0" smtClean="0">
                <a:solidFill>
                  <a:schemeClr val="tx1"/>
                </a:solidFill>
              </a:rPr>
              <a:t>클릭 시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터치했을 </a:t>
            </a:r>
            <a:r>
              <a:rPr lang="ko-KR" altLang="en-US" b="1" dirty="0" smtClean="0">
                <a:solidFill>
                  <a:schemeClr val="tx1"/>
                </a:solidFill>
              </a:rPr>
              <a:t>시 </a:t>
            </a:r>
            <a:r>
              <a:rPr lang="ko-KR" altLang="en-US" b="1" dirty="0" smtClean="0">
                <a:solidFill>
                  <a:schemeClr val="tx1"/>
                </a:solidFill>
              </a:rPr>
              <a:t>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이벤트 이탈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보육원 납치 사건의 용의자를 추리해라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026870" y="1037493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부숴진 책장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40714" y="1037493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부숴진 창문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330864" y="2444262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찢어진 인형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243935" y="2879480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부숴진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장난감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415575" y="280501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682613" y="2264153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253087" y="148630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872502" y="145126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130197" y="149501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582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0864" y="626535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68381" y="1050948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싱크대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(4) </a:t>
            </a:r>
            <a:r>
              <a:rPr lang="ko-KR" altLang="en-US" b="1" dirty="0" smtClean="0">
                <a:solidFill>
                  <a:schemeClr val="tx1"/>
                </a:solidFill>
              </a:rPr>
              <a:t>침대를 포함한 선택지를 선택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시 메시지 표시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“</a:t>
            </a:r>
            <a:r>
              <a:rPr lang="ko-KR" altLang="en-US" b="1" dirty="0" smtClean="0">
                <a:solidFill>
                  <a:schemeClr val="tx1"/>
                </a:solidFill>
              </a:rPr>
              <a:t>침대 밑에 칼이 발견되었다</a:t>
            </a:r>
            <a:r>
              <a:rPr lang="en-US" altLang="ko-KR" b="1" dirty="0" smtClean="0">
                <a:solidFill>
                  <a:schemeClr val="tx1"/>
                </a:solidFill>
              </a:rPr>
              <a:t>.”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이후 이벤트 이탈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폭발물의 위치를 확인하라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어두운 곳에 있을 확률이 높다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026870" y="1037493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화장실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40714" y="1037493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식탁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253087" y="148630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74118" y="3681149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장롱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40713" y="3645110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침대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965421" y="138985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069545" y="144483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212353" y="3467038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271280" y="3398675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554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6107" y="637683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(7)</a:t>
            </a:r>
            <a:r>
              <a:rPr lang="ko-KR" altLang="en-US" b="1" dirty="0" smtClean="0">
                <a:solidFill>
                  <a:schemeClr val="tx1"/>
                </a:solidFill>
              </a:rPr>
              <a:t>번이 포함 된 선택을 했을 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불법 </a:t>
            </a:r>
            <a:r>
              <a:rPr lang="ko-KR" altLang="en-US" dirty="0" err="1" smtClean="0">
                <a:solidFill>
                  <a:schemeClr val="tx1"/>
                </a:solidFill>
              </a:rPr>
              <a:t>바이오칩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제조지를</a:t>
            </a:r>
            <a:r>
              <a:rPr lang="ko-KR" altLang="en-US" dirty="0" smtClean="0">
                <a:solidFill>
                  <a:schemeClr val="tx1"/>
                </a:solidFill>
              </a:rPr>
              <a:t> 찾아라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특성상 어두운 곳에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있을 확률이 높다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51587" y="914800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창고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081447" y="910804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식당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081600" y="2667808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공장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081446" y="3417380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공장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1587" y="3684543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공장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88138" y="3684543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공장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08391" y="2013921"/>
            <a:ext cx="2066694" cy="10458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빌라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188259" y="1302195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081446" y="2398663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134732" y="3237271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712910" y="345071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825612" y="345071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733963" y="230759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078707" y="1074795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79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6107" y="637683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(2)</a:t>
            </a:r>
            <a:r>
              <a:rPr lang="ko-KR" altLang="en-US" b="1" dirty="0" smtClean="0">
                <a:solidFill>
                  <a:schemeClr val="tx1"/>
                </a:solidFill>
              </a:rPr>
              <a:t>번이 클릭 시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포함시</a:t>
            </a:r>
            <a:r>
              <a:rPr lang="ko-KR" altLang="en-US" b="1" dirty="0" smtClean="0">
                <a:solidFill>
                  <a:schemeClr val="tx1"/>
                </a:solidFill>
              </a:rPr>
              <a:t> 이벤트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가해 학생이 </a:t>
            </a:r>
            <a:r>
              <a:rPr lang="ko-KR" altLang="en-US" dirty="0" smtClean="0">
                <a:solidFill>
                  <a:schemeClr val="tx1"/>
                </a:solidFill>
              </a:rPr>
              <a:t>옥상에서 투신했다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학교폭력 피해자에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대한 조사를 실시하자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243590" y="1362807"/>
            <a:ext cx="1194263" cy="250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학생 자리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38509" y="1890212"/>
            <a:ext cx="1194263" cy="250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학생 자리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3927" y="2356446"/>
            <a:ext cx="1463427" cy="250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피</a:t>
            </a:r>
            <a:r>
              <a:rPr lang="ko-KR" altLang="en-US" b="1" dirty="0" smtClean="0">
                <a:solidFill>
                  <a:schemeClr val="tx1"/>
                </a:solidFill>
              </a:rPr>
              <a:t>해자</a:t>
            </a:r>
            <a:r>
              <a:rPr lang="ko-KR" altLang="en-US" b="1" dirty="0" smtClean="0">
                <a:solidFill>
                  <a:schemeClr val="tx1"/>
                </a:solidFill>
              </a:rPr>
              <a:t> 자리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03926" y="2822680"/>
            <a:ext cx="1463427" cy="250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가해자</a:t>
            </a:r>
            <a:r>
              <a:rPr lang="ko-KR" altLang="en-US" b="1" dirty="0" smtClean="0">
                <a:solidFill>
                  <a:schemeClr val="tx1"/>
                </a:solidFill>
              </a:rPr>
              <a:t> 자리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307079" y="2176071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387243" y="282268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92980" y="3344064"/>
            <a:ext cx="1194263" cy="250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학생 자리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252662" y="3311773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85336" y="1362806"/>
            <a:ext cx="1194263" cy="250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학생 자리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075174" y="1883550"/>
            <a:ext cx="1194263" cy="250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학생 자리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075173" y="2408398"/>
            <a:ext cx="1194263" cy="250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학생 자리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91857" y="2848067"/>
            <a:ext cx="1194263" cy="250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학생 자리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91857" y="3311773"/>
            <a:ext cx="1194263" cy="250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학생 자리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72304" y="3904714"/>
            <a:ext cx="1336536" cy="250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청소도구함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20178" y="687107"/>
            <a:ext cx="2454567" cy="250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칠판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06301" y="1042824"/>
            <a:ext cx="714665" cy="276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교탁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746018" y="3641143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940856" y="102031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623968" y="70988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69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6107" y="637683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(3)</a:t>
            </a:r>
            <a:r>
              <a:rPr lang="ko-KR" altLang="en-US" b="1" dirty="0" smtClean="0">
                <a:solidFill>
                  <a:schemeClr val="tx1"/>
                </a:solidFill>
              </a:rPr>
              <a:t>번</a:t>
            </a:r>
            <a:r>
              <a:rPr lang="en-US" altLang="ko-KR" b="1" dirty="0" smtClean="0">
                <a:solidFill>
                  <a:schemeClr val="tx1"/>
                </a:solidFill>
              </a:rPr>
              <a:t>, (6</a:t>
            </a:r>
            <a:r>
              <a:rPr lang="ko-KR" altLang="en-US" b="1" dirty="0" smtClean="0">
                <a:solidFill>
                  <a:schemeClr val="tx1"/>
                </a:solidFill>
              </a:rPr>
              <a:t>번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r>
              <a:rPr lang="ko-KR" altLang="en-US" b="1" dirty="0" smtClean="0">
                <a:solidFill>
                  <a:schemeClr val="tx1"/>
                </a:solidFill>
              </a:rPr>
              <a:t>이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포함된 오브젝트 클릭 시 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분신자살을 한 고인의 죽음이 석연치 않다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원흉을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찾자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262041" y="932385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근처에 서성이는 남성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94182" y="2704008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피해자의 옷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1108" y="743857"/>
            <a:ext cx="1531859" cy="2386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고층 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75371" y="1959821"/>
            <a:ext cx="1531859" cy="2386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고층 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77144" y="932385"/>
            <a:ext cx="1384132" cy="45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편의점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24297" y="3555295"/>
            <a:ext cx="1384132" cy="45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기자들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187989" y="3336299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015598" y="1959821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094182" y="245460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120888" y="2099156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053532" y="1217431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115270" y="123059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15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6331" y="626535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(4)</a:t>
            </a:r>
            <a:r>
              <a:rPr lang="ko-KR" altLang="en-US" b="1" dirty="0" smtClean="0">
                <a:solidFill>
                  <a:schemeClr val="tx1"/>
                </a:solidFill>
              </a:rPr>
              <a:t>번이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포함된 오브젝트 클릭 시 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근처를 둘러봤을 때 눈에 띄는 곳은 없다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어디에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숨어있는지 찾아내라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222132" y="1445141"/>
            <a:ext cx="4958860" cy="45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다리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42897" y="1934676"/>
            <a:ext cx="917330" cy="45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다리 아래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42438" y="2853668"/>
            <a:ext cx="1305659" cy="1571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폐공장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10864" y="2785653"/>
            <a:ext cx="1305659" cy="1571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폐건물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75178" y="815535"/>
            <a:ext cx="1373030" cy="639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자동차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08752" y="2045352"/>
            <a:ext cx="1373030" cy="639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창고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10864" y="2016429"/>
            <a:ext cx="1373030" cy="639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공장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681583" y="3360199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846290" y="2220219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368098" y="990423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980117" y="224410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262328" y="224410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315869" y="363924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01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0575" y="547888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(1)(2)(3)</a:t>
            </a:r>
            <a:r>
              <a:rPr lang="ko-KR" altLang="en-US" b="1" dirty="0" smtClean="0">
                <a:solidFill>
                  <a:schemeClr val="tx1"/>
                </a:solidFill>
              </a:rPr>
              <a:t>번 오브젝트 클릭 시 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차량에 결함이 있는 것 같다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결함이 자주 생기는 곳을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살펴보자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729943" y="1259364"/>
            <a:ext cx="4547763" cy="16730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망가진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자동차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54069" y="2494438"/>
            <a:ext cx="795757" cy="566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바퀴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93715" y="2649223"/>
            <a:ext cx="795757" cy="566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바퀴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93715" y="1565356"/>
            <a:ext cx="795757" cy="566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유리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970490" y="1565356"/>
            <a:ext cx="795757" cy="566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유리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029249" y="1878436"/>
            <a:ext cx="795757" cy="566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엔진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383986" y="2243160"/>
            <a:ext cx="795757" cy="566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내부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571285" y="1698327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836396" y="256322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841771" y="256322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780809" y="1446068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537529" y="1385247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905209" y="2161581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05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0575" y="547888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(5)</a:t>
            </a:r>
            <a:r>
              <a:rPr lang="ko-KR" altLang="en-US" b="1" dirty="0" smtClean="0">
                <a:solidFill>
                  <a:schemeClr val="tx1"/>
                </a:solidFill>
              </a:rPr>
              <a:t>번 오브젝트 클릭 시 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err="1" smtClean="0">
                <a:solidFill>
                  <a:schemeClr val="tx1"/>
                </a:solidFill>
              </a:rPr>
              <a:t>모찌코인</a:t>
            </a:r>
            <a:r>
              <a:rPr lang="ko-KR" altLang="en-US" dirty="0" smtClean="0">
                <a:solidFill>
                  <a:schemeClr val="tx1"/>
                </a:solidFill>
              </a:rPr>
              <a:t> 개발자가 도주한 것인지 판가름하자</a:t>
            </a:r>
            <a:r>
              <a:rPr lang="en-US" altLang="ko-KR" dirty="0" smtClean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19296" y="1036733"/>
            <a:ext cx="4801232" cy="25329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주식판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436253" y="263356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1327638" y="1303141"/>
            <a:ext cx="4141177" cy="2257744"/>
          </a:xfrm>
          <a:custGeom>
            <a:avLst/>
            <a:gdLst>
              <a:gd name="connsiteX0" fmla="*/ 0 w 4141177"/>
              <a:gd name="connsiteY0" fmla="*/ 1510397 h 2257744"/>
              <a:gd name="connsiteX1" fmla="*/ 35170 w 4141177"/>
              <a:gd name="connsiteY1" fmla="*/ 1466436 h 2257744"/>
              <a:gd name="connsiteX2" fmla="*/ 96716 w 4141177"/>
              <a:gd name="connsiteY2" fmla="*/ 1360928 h 2257744"/>
              <a:gd name="connsiteX3" fmla="*/ 167054 w 4141177"/>
              <a:gd name="connsiteY3" fmla="*/ 1343344 h 2257744"/>
              <a:gd name="connsiteX4" fmla="*/ 193431 w 4141177"/>
              <a:gd name="connsiteY4" fmla="*/ 1316967 h 2257744"/>
              <a:gd name="connsiteX5" fmla="*/ 246185 w 4141177"/>
              <a:gd name="connsiteY5" fmla="*/ 1299382 h 2257744"/>
              <a:gd name="connsiteX6" fmla="*/ 290147 w 4141177"/>
              <a:gd name="connsiteY6" fmla="*/ 1281797 h 2257744"/>
              <a:gd name="connsiteX7" fmla="*/ 342900 w 4141177"/>
              <a:gd name="connsiteY7" fmla="*/ 1211459 h 2257744"/>
              <a:gd name="connsiteX8" fmla="*/ 360485 w 4141177"/>
              <a:gd name="connsiteY8" fmla="*/ 1185082 h 2257744"/>
              <a:gd name="connsiteX9" fmla="*/ 386862 w 4141177"/>
              <a:gd name="connsiteY9" fmla="*/ 1149913 h 2257744"/>
              <a:gd name="connsiteX10" fmla="*/ 448408 w 4141177"/>
              <a:gd name="connsiteY10" fmla="*/ 1070782 h 2257744"/>
              <a:gd name="connsiteX11" fmla="*/ 457200 w 4141177"/>
              <a:gd name="connsiteY11" fmla="*/ 1044405 h 2257744"/>
              <a:gd name="connsiteX12" fmla="*/ 483577 w 4141177"/>
              <a:gd name="connsiteY12" fmla="*/ 1026821 h 2257744"/>
              <a:gd name="connsiteX13" fmla="*/ 518747 w 4141177"/>
              <a:gd name="connsiteY13" fmla="*/ 991651 h 2257744"/>
              <a:gd name="connsiteX14" fmla="*/ 553916 w 4141177"/>
              <a:gd name="connsiteY14" fmla="*/ 930105 h 2257744"/>
              <a:gd name="connsiteX15" fmla="*/ 606670 w 4141177"/>
              <a:gd name="connsiteY15" fmla="*/ 877351 h 2257744"/>
              <a:gd name="connsiteX16" fmla="*/ 668216 w 4141177"/>
              <a:gd name="connsiteY16" fmla="*/ 859767 h 2257744"/>
              <a:gd name="connsiteX17" fmla="*/ 659424 w 4141177"/>
              <a:gd name="connsiteY17" fmla="*/ 807013 h 2257744"/>
              <a:gd name="connsiteX18" fmla="*/ 659424 w 4141177"/>
              <a:gd name="connsiteY18" fmla="*/ 719090 h 2257744"/>
              <a:gd name="connsiteX19" fmla="*/ 685800 w 4141177"/>
              <a:gd name="connsiteY19" fmla="*/ 692713 h 2257744"/>
              <a:gd name="connsiteX20" fmla="*/ 694593 w 4141177"/>
              <a:gd name="connsiteY20" fmla="*/ 666336 h 2257744"/>
              <a:gd name="connsiteX21" fmla="*/ 720970 w 4141177"/>
              <a:gd name="connsiteY21" fmla="*/ 595997 h 2257744"/>
              <a:gd name="connsiteX22" fmla="*/ 747347 w 4141177"/>
              <a:gd name="connsiteY22" fmla="*/ 569621 h 2257744"/>
              <a:gd name="connsiteX23" fmla="*/ 764931 w 4141177"/>
              <a:gd name="connsiteY23" fmla="*/ 516867 h 2257744"/>
              <a:gd name="connsiteX24" fmla="*/ 800100 w 4141177"/>
              <a:gd name="connsiteY24" fmla="*/ 455321 h 2257744"/>
              <a:gd name="connsiteX25" fmla="*/ 870439 w 4141177"/>
              <a:gd name="connsiteY25" fmla="*/ 472905 h 2257744"/>
              <a:gd name="connsiteX26" fmla="*/ 949570 w 4141177"/>
              <a:gd name="connsiteY26" fmla="*/ 552036 h 2257744"/>
              <a:gd name="connsiteX27" fmla="*/ 1002324 w 4141177"/>
              <a:gd name="connsiteY27" fmla="*/ 569621 h 2257744"/>
              <a:gd name="connsiteX28" fmla="*/ 1055077 w 4141177"/>
              <a:gd name="connsiteY28" fmla="*/ 534451 h 2257744"/>
              <a:gd name="connsiteX29" fmla="*/ 1081454 w 4141177"/>
              <a:gd name="connsiteY29" fmla="*/ 516867 h 2257744"/>
              <a:gd name="connsiteX30" fmla="*/ 1107831 w 4141177"/>
              <a:gd name="connsiteY30" fmla="*/ 499282 h 2257744"/>
              <a:gd name="connsiteX31" fmla="*/ 1160585 w 4141177"/>
              <a:gd name="connsiteY31" fmla="*/ 455321 h 2257744"/>
              <a:gd name="connsiteX32" fmla="*/ 1186962 w 4141177"/>
              <a:gd name="connsiteY32" fmla="*/ 446528 h 2257744"/>
              <a:gd name="connsiteX33" fmla="*/ 1213339 w 4141177"/>
              <a:gd name="connsiteY33" fmla="*/ 420151 h 2257744"/>
              <a:gd name="connsiteX34" fmla="*/ 1248508 w 4141177"/>
              <a:gd name="connsiteY34" fmla="*/ 367397 h 2257744"/>
              <a:gd name="connsiteX35" fmla="*/ 1266093 w 4141177"/>
              <a:gd name="connsiteY35" fmla="*/ 332228 h 2257744"/>
              <a:gd name="connsiteX36" fmla="*/ 1292470 w 4141177"/>
              <a:gd name="connsiteY36" fmla="*/ 314644 h 2257744"/>
              <a:gd name="connsiteX37" fmla="*/ 1301262 w 4141177"/>
              <a:gd name="connsiteY37" fmla="*/ 279474 h 2257744"/>
              <a:gd name="connsiteX38" fmla="*/ 1327639 w 4141177"/>
              <a:gd name="connsiteY38" fmla="*/ 270682 h 2257744"/>
              <a:gd name="connsiteX39" fmla="*/ 1362808 w 4141177"/>
              <a:gd name="connsiteY39" fmla="*/ 261890 h 2257744"/>
              <a:gd name="connsiteX40" fmla="*/ 1371600 w 4141177"/>
              <a:gd name="connsiteY40" fmla="*/ 235513 h 2257744"/>
              <a:gd name="connsiteX41" fmla="*/ 1538654 w 4141177"/>
              <a:gd name="connsiteY41" fmla="*/ 253097 h 2257744"/>
              <a:gd name="connsiteX42" fmla="*/ 1565031 w 4141177"/>
              <a:gd name="connsiteY42" fmla="*/ 279474 h 2257744"/>
              <a:gd name="connsiteX43" fmla="*/ 1626577 w 4141177"/>
              <a:gd name="connsiteY43" fmla="*/ 332228 h 2257744"/>
              <a:gd name="connsiteX44" fmla="*/ 1696916 w 4141177"/>
              <a:gd name="connsiteY44" fmla="*/ 297059 h 2257744"/>
              <a:gd name="connsiteX45" fmla="*/ 1732085 w 4141177"/>
              <a:gd name="connsiteY45" fmla="*/ 244305 h 2257744"/>
              <a:gd name="connsiteX46" fmla="*/ 1749670 w 4141177"/>
              <a:gd name="connsiteY46" fmla="*/ 217928 h 2257744"/>
              <a:gd name="connsiteX47" fmla="*/ 1811216 w 4141177"/>
              <a:gd name="connsiteY47" fmla="*/ 156382 h 2257744"/>
              <a:gd name="connsiteX48" fmla="*/ 1837593 w 4141177"/>
              <a:gd name="connsiteY48" fmla="*/ 130005 h 2257744"/>
              <a:gd name="connsiteX49" fmla="*/ 1890347 w 4141177"/>
              <a:gd name="connsiteY49" fmla="*/ 112421 h 2257744"/>
              <a:gd name="connsiteX50" fmla="*/ 1916724 w 4141177"/>
              <a:gd name="connsiteY50" fmla="*/ 77251 h 2257744"/>
              <a:gd name="connsiteX51" fmla="*/ 1969477 w 4141177"/>
              <a:gd name="connsiteY51" fmla="*/ 59667 h 2257744"/>
              <a:gd name="connsiteX52" fmla="*/ 2013439 w 4141177"/>
              <a:gd name="connsiteY52" fmla="*/ 42082 h 2257744"/>
              <a:gd name="connsiteX53" fmla="*/ 2118947 w 4141177"/>
              <a:gd name="connsiteY53" fmla="*/ 6913 h 2257744"/>
              <a:gd name="connsiteX54" fmla="*/ 2127739 w 4141177"/>
              <a:gd name="connsiteY54" fmla="*/ 33290 h 2257744"/>
              <a:gd name="connsiteX55" fmla="*/ 2136531 w 4141177"/>
              <a:gd name="connsiteY55" fmla="*/ 244305 h 2257744"/>
              <a:gd name="connsiteX56" fmla="*/ 2145324 w 4141177"/>
              <a:gd name="connsiteY56" fmla="*/ 279474 h 2257744"/>
              <a:gd name="connsiteX57" fmla="*/ 2154116 w 4141177"/>
              <a:gd name="connsiteY57" fmla="*/ 587205 h 2257744"/>
              <a:gd name="connsiteX58" fmla="*/ 2180493 w 4141177"/>
              <a:gd name="connsiteY58" fmla="*/ 701505 h 2257744"/>
              <a:gd name="connsiteX59" fmla="*/ 2206870 w 4141177"/>
              <a:gd name="connsiteY59" fmla="*/ 745467 h 2257744"/>
              <a:gd name="connsiteX60" fmla="*/ 2224454 w 4141177"/>
              <a:gd name="connsiteY60" fmla="*/ 850974 h 2257744"/>
              <a:gd name="connsiteX61" fmla="*/ 2286000 w 4141177"/>
              <a:gd name="connsiteY61" fmla="*/ 886144 h 2257744"/>
              <a:gd name="connsiteX62" fmla="*/ 2382716 w 4141177"/>
              <a:gd name="connsiteY62" fmla="*/ 1000444 h 2257744"/>
              <a:gd name="connsiteX63" fmla="*/ 2391508 w 4141177"/>
              <a:gd name="connsiteY63" fmla="*/ 1132328 h 2257744"/>
              <a:gd name="connsiteX64" fmla="*/ 2400300 w 4141177"/>
              <a:gd name="connsiteY64" fmla="*/ 1176290 h 2257744"/>
              <a:gd name="connsiteX65" fmla="*/ 2426677 w 4141177"/>
              <a:gd name="connsiteY65" fmla="*/ 1185082 h 2257744"/>
              <a:gd name="connsiteX66" fmla="*/ 2453054 w 4141177"/>
              <a:gd name="connsiteY66" fmla="*/ 1202667 h 2257744"/>
              <a:gd name="connsiteX67" fmla="*/ 2497016 w 4141177"/>
              <a:gd name="connsiteY67" fmla="*/ 1229044 h 2257744"/>
              <a:gd name="connsiteX68" fmla="*/ 2567354 w 4141177"/>
              <a:gd name="connsiteY68" fmla="*/ 1325759 h 2257744"/>
              <a:gd name="connsiteX69" fmla="*/ 2584939 w 4141177"/>
              <a:gd name="connsiteY69" fmla="*/ 1352136 h 2257744"/>
              <a:gd name="connsiteX70" fmla="*/ 2646485 w 4141177"/>
              <a:gd name="connsiteY70" fmla="*/ 1413682 h 2257744"/>
              <a:gd name="connsiteX71" fmla="*/ 2681654 w 4141177"/>
              <a:gd name="connsiteY71" fmla="*/ 1466436 h 2257744"/>
              <a:gd name="connsiteX72" fmla="*/ 2751993 w 4141177"/>
              <a:gd name="connsiteY72" fmla="*/ 1484021 h 2257744"/>
              <a:gd name="connsiteX73" fmla="*/ 2813539 w 4141177"/>
              <a:gd name="connsiteY73" fmla="*/ 1519190 h 2257744"/>
              <a:gd name="connsiteX74" fmla="*/ 2839916 w 4141177"/>
              <a:gd name="connsiteY74" fmla="*/ 1536774 h 2257744"/>
              <a:gd name="connsiteX75" fmla="*/ 2866293 w 4141177"/>
              <a:gd name="connsiteY75" fmla="*/ 1545567 h 2257744"/>
              <a:gd name="connsiteX76" fmla="*/ 2892670 w 4141177"/>
              <a:gd name="connsiteY76" fmla="*/ 1571944 h 2257744"/>
              <a:gd name="connsiteX77" fmla="*/ 2910254 w 4141177"/>
              <a:gd name="connsiteY77" fmla="*/ 1598321 h 2257744"/>
              <a:gd name="connsiteX78" fmla="*/ 2945424 w 4141177"/>
              <a:gd name="connsiteY78" fmla="*/ 1624697 h 2257744"/>
              <a:gd name="connsiteX79" fmla="*/ 2980593 w 4141177"/>
              <a:gd name="connsiteY79" fmla="*/ 1677451 h 2257744"/>
              <a:gd name="connsiteX80" fmla="*/ 3015762 w 4141177"/>
              <a:gd name="connsiteY80" fmla="*/ 1686244 h 2257744"/>
              <a:gd name="connsiteX81" fmla="*/ 3077308 w 4141177"/>
              <a:gd name="connsiteY81" fmla="*/ 1738997 h 2257744"/>
              <a:gd name="connsiteX82" fmla="*/ 3165231 w 4141177"/>
              <a:gd name="connsiteY82" fmla="*/ 1818128 h 2257744"/>
              <a:gd name="connsiteX83" fmla="*/ 3182816 w 4141177"/>
              <a:gd name="connsiteY83" fmla="*/ 1835713 h 2257744"/>
              <a:gd name="connsiteX84" fmla="*/ 3253154 w 4141177"/>
              <a:gd name="connsiteY84" fmla="*/ 1844505 h 2257744"/>
              <a:gd name="connsiteX85" fmla="*/ 3279531 w 4141177"/>
              <a:gd name="connsiteY85" fmla="*/ 1853297 h 2257744"/>
              <a:gd name="connsiteX86" fmla="*/ 3314700 w 4141177"/>
              <a:gd name="connsiteY86" fmla="*/ 1862090 h 2257744"/>
              <a:gd name="connsiteX87" fmla="*/ 3341077 w 4141177"/>
              <a:gd name="connsiteY87" fmla="*/ 1888467 h 2257744"/>
              <a:gd name="connsiteX88" fmla="*/ 3420208 w 4141177"/>
              <a:gd name="connsiteY88" fmla="*/ 1941221 h 2257744"/>
              <a:gd name="connsiteX89" fmla="*/ 3516924 w 4141177"/>
              <a:gd name="connsiteY89" fmla="*/ 2037936 h 2257744"/>
              <a:gd name="connsiteX90" fmla="*/ 3596054 w 4141177"/>
              <a:gd name="connsiteY90" fmla="*/ 2055521 h 2257744"/>
              <a:gd name="connsiteX91" fmla="*/ 3824654 w 4141177"/>
              <a:gd name="connsiteY91" fmla="*/ 2090690 h 2257744"/>
              <a:gd name="connsiteX92" fmla="*/ 3903785 w 4141177"/>
              <a:gd name="connsiteY92" fmla="*/ 2134651 h 2257744"/>
              <a:gd name="connsiteX93" fmla="*/ 4000500 w 4141177"/>
              <a:gd name="connsiteY93" fmla="*/ 2143444 h 2257744"/>
              <a:gd name="connsiteX94" fmla="*/ 4062047 w 4141177"/>
              <a:gd name="connsiteY94" fmla="*/ 2178613 h 2257744"/>
              <a:gd name="connsiteX95" fmla="*/ 4141177 w 4141177"/>
              <a:gd name="connsiteY95" fmla="*/ 2257744 h 225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4141177" h="2257744">
                <a:moveTo>
                  <a:pt x="0" y="1510397"/>
                </a:moveTo>
                <a:cubicBezTo>
                  <a:pt x="11723" y="1495743"/>
                  <a:pt x="24975" y="1482191"/>
                  <a:pt x="35170" y="1466436"/>
                </a:cubicBezTo>
                <a:cubicBezTo>
                  <a:pt x="57289" y="1432252"/>
                  <a:pt x="57216" y="1370803"/>
                  <a:pt x="96716" y="1360928"/>
                </a:cubicBezTo>
                <a:lnTo>
                  <a:pt x="167054" y="1343344"/>
                </a:lnTo>
                <a:cubicBezTo>
                  <a:pt x="175846" y="1334552"/>
                  <a:pt x="182562" y="1323006"/>
                  <a:pt x="193431" y="1316967"/>
                </a:cubicBezTo>
                <a:cubicBezTo>
                  <a:pt x="209634" y="1307965"/>
                  <a:pt x="228765" y="1305717"/>
                  <a:pt x="246185" y="1299382"/>
                </a:cubicBezTo>
                <a:cubicBezTo>
                  <a:pt x="261018" y="1293988"/>
                  <a:pt x="275493" y="1287659"/>
                  <a:pt x="290147" y="1281797"/>
                </a:cubicBezTo>
                <a:cubicBezTo>
                  <a:pt x="307731" y="1258351"/>
                  <a:pt x="326643" y="1235844"/>
                  <a:pt x="342900" y="1211459"/>
                </a:cubicBezTo>
                <a:cubicBezTo>
                  <a:pt x="348762" y="1202667"/>
                  <a:pt x="354343" y="1193681"/>
                  <a:pt x="360485" y="1185082"/>
                </a:cubicBezTo>
                <a:cubicBezTo>
                  <a:pt x="369002" y="1173158"/>
                  <a:pt x="378459" y="1161918"/>
                  <a:pt x="386862" y="1149913"/>
                </a:cubicBezTo>
                <a:cubicBezTo>
                  <a:pt x="435940" y="1079801"/>
                  <a:pt x="402961" y="1116229"/>
                  <a:pt x="448408" y="1070782"/>
                </a:cubicBezTo>
                <a:cubicBezTo>
                  <a:pt x="451339" y="1061990"/>
                  <a:pt x="451410" y="1051642"/>
                  <a:pt x="457200" y="1044405"/>
                </a:cubicBezTo>
                <a:cubicBezTo>
                  <a:pt x="463801" y="1036154"/>
                  <a:pt x="475554" y="1033698"/>
                  <a:pt x="483577" y="1026821"/>
                </a:cubicBezTo>
                <a:cubicBezTo>
                  <a:pt x="496165" y="1016031"/>
                  <a:pt x="507024" y="1003374"/>
                  <a:pt x="518747" y="991651"/>
                </a:cubicBezTo>
                <a:cubicBezTo>
                  <a:pt x="527846" y="973452"/>
                  <a:pt x="539712" y="946085"/>
                  <a:pt x="553916" y="930105"/>
                </a:cubicBezTo>
                <a:cubicBezTo>
                  <a:pt x="570438" y="911518"/>
                  <a:pt x="582544" y="883382"/>
                  <a:pt x="606670" y="877351"/>
                </a:cubicBezTo>
                <a:cubicBezTo>
                  <a:pt x="650830" y="866311"/>
                  <a:pt x="630375" y="872380"/>
                  <a:pt x="668216" y="859767"/>
                </a:cubicBezTo>
                <a:cubicBezTo>
                  <a:pt x="665285" y="842182"/>
                  <a:pt x="662613" y="824553"/>
                  <a:pt x="659424" y="807013"/>
                </a:cubicBezTo>
                <a:cubicBezTo>
                  <a:pt x="653171" y="772623"/>
                  <a:pt x="642229" y="753480"/>
                  <a:pt x="659424" y="719090"/>
                </a:cubicBezTo>
                <a:cubicBezTo>
                  <a:pt x="664985" y="707969"/>
                  <a:pt x="677008" y="701505"/>
                  <a:pt x="685800" y="692713"/>
                </a:cubicBezTo>
                <a:cubicBezTo>
                  <a:pt x="688731" y="683921"/>
                  <a:pt x="692047" y="675247"/>
                  <a:pt x="694593" y="666336"/>
                </a:cubicBezTo>
                <a:cubicBezTo>
                  <a:pt x="703359" y="635654"/>
                  <a:pt x="701457" y="623315"/>
                  <a:pt x="720970" y="595997"/>
                </a:cubicBezTo>
                <a:cubicBezTo>
                  <a:pt x="728197" y="585879"/>
                  <a:pt x="738555" y="578413"/>
                  <a:pt x="747347" y="569621"/>
                </a:cubicBezTo>
                <a:cubicBezTo>
                  <a:pt x="753208" y="552036"/>
                  <a:pt x="754649" y="532290"/>
                  <a:pt x="764931" y="516867"/>
                </a:cubicBezTo>
                <a:cubicBezTo>
                  <a:pt x="789786" y="479585"/>
                  <a:pt x="777790" y="499942"/>
                  <a:pt x="800100" y="455321"/>
                </a:cubicBezTo>
                <a:cubicBezTo>
                  <a:pt x="823546" y="461182"/>
                  <a:pt x="848495" y="462777"/>
                  <a:pt x="870439" y="472905"/>
                </a:cubicBezTo>
                <a:cubicBezTo>
                  <a:pt x="903891" y="488344"/>
                  <a:pt x="927840" y="524874"/>
                  <a:pt x="949570" y="552036"/>
                </a:cubicBezTo>
                <a:cubicBezTo>
                  <a:pt x="960663" y="585317"/>
                  <a:pt x="953183" y="591958"/>
                  <a:pt x="1002324" y="569621"/>
                </a:cubicBezTo>
                <a:cubicBezTo>
                  <a:pt x="1021564" y="560876"/>
                  <a:pt x="1037493" y="546174"/>
                  <a:pt x="1055077" y="534451"/>
                </a:cubicBezTo>
                <a:lnTo>
                  <a:pt x="1081454" y="516867"/>
                </a:lnTo>
                <a:cubicBezTo>
                  <a:pt x="1090246" y="511005"/>
                  <a:pt x="1100359" y="506754"/>
                  <a:pt x="1107831" y="499282"/>
                </a:cubicBezTo>
                <a:cubicBezTo>
                  <a:pt x="1127278" y="479835"/>
                  <a:pt x="1136101" y="467563"/>
                  <a:pt x="1160585" y="455321"/>
                </a:cubicBezTo>
                <a:cubicBezTo>
                  <a:pt x="1168875" y="451176"/>
                  <a:pt x="1178170" y="449459"/>
                  <a:pt x="1186962" y="446528"/>
                </a:cubicBezTo>
                <a:cubicBezTo>
                  <a:pt x="1195754" y="437736"/>
                  <a:pt x="1207170" y="430947"/>
                  <a:pt x="1213339" y="420151"/>
                </a:cubicBezTo>
                <a:cubicBezTo>
                  <a:pt x="1248278" y="359007"/>
                  <a:pt x="1191452" y="405435"/>
                  <a:pt x="1248508" y="367397"/>
                </a:cubicBezTo>
                <a:cubicBezTo>
                  <a:pt x="1254370" y="355674"/>
                  <a:pt x="1257702" y="342297"/>
                  <a:pt x="1266093" y="332228"/>
                </a:cubicBezTo>
                <a:cubicBezTo>
                  <a:pt x="1272858" y="324110"/>
                  <a:pt x="1286609" y="323436"/>
                  <a:pt x="1292470" y="314644"/>
                </a:cubicBezTo>
                <a:cubicBezTo>
                  <a:pt x="1299173" y="304589"/>
                  <a:pt x="1293713" y="288910"/>
                  <a:pt x="1301262" y="279474"/>
                </a:cubicBezTo>
                <a:cubicBezTo>
                  <a:pt x="1307052" y="272237"/>
                  <a:pt x="1318728" y="273228"/>
                  <a:pt x="1327639" y="270682"/>
                </a:cubicBezTo>
                <a:cubicBezTo>
                  <a:pt x="1339258" y="267362"/>
                  <a:pt x="1351085" y="264821"/>
                  <a:pt x="1362808" y="261890"/>
                </a:cubicBezTo>
                <a:cubicBezTo>
                  <a:pt x="1365739" y="253098"/>
                  <a:pt x="1362396" y="236596"/>
                  <a:pt x="1371600" y="235513"/>
                </a:cubicBezTo>
                <a:cubicBezTo>
                  <a:pt x="1461636" y="224920"/>
                  <a:pt x="1479518" y="233386"/>
                  <a:pt x="1538654" y="253097"/>
                </a:cubicBezTo>
                <a:cubicBezTo>
                  <a:pt x="1547446" y="261889"/>
                  <a:pt x="1555590" y="271382"/>
                  <a:pt x="1565031" y="279474"/>
                </a:cubicBezTo>
                <a:cubicBezTo>
                  <a:pt x="1643985" y="347149"/>
                  <a:pt x="1561126" y="266777"/>
                  <a:pt x="1626577" y="332228"/>
                </a:cubicBezTo>
                <a:cubicBezTo>
                  <a:pt x="1652276" y="323662"/>
                  <a:pt x="1676152" y="317823"/>
                  <a:pt x="1696916" y="297059"/>
                </a:cubicBezTo>
                <a:cubicBezTo>
                  <a:pt x="1711860" y="282115"/>
                  <a:pt x="1720362" y="261890"/>
                  <a:pt x="1732085" y="244305"/>
                </a:cubicBezTo>
                <a:lnTo>
                  <a:pt x="1749670" y="217928"/>
                </a:lnTo>
                <a:cubicBezTo>
                  <a:pt x="1769564" y="158243"/>
                  <a:pt x="1740673" y="226925"/>
                  <a:pt x="1811216" y="156382"/>
                </a:cubicBezTo>
                <a:cubicBezTo>
                  <a:pt x="1820008" y="147590"/>
                  <a:pt x="1826723" y="136044"/>
                  <a:pt x="1837593" y="130005"/>
                </a:cubicBezTo>
                <a:cubicBezTo>
                  <a:pt x="1853796" y="121003"/>
                  <a:pt x="1890347" y="112421"/>
                  <a:pt x="1890347" y="112421"/>
                </a:cubicBezTo>
                <a:cubicBezTo>
                  <a:pt x="1899139" y="100698"/>
                  <a:pt x="1904531" y="85380"/>
                  <a:pt x="1916724" y="77251"/>
                </a:cubicBezTo>
                <a:cubicBezTo>
                  <a:pt x="1932146" y="66969"/>
                  <a:pt x="1952267" y="66551"/>
                  <a:pt x="1969477" y="59667"/>
                </a:cubicBezTo>
                <a:lnTo>
                  <a:pt x="2013439" y="42082"/>
                </a:lnTo>
                <a:cubicBezTo>
                  <a:pt x="2041444" y="75"/>
                  <a:pt x="2037005" y="-7986"/>
                  <a:pt x="2118947" y="6913"/>
                </a:cubicBezTo>
                <a:cubicBezTo>
                  <a:pt x="2128065" y="8571"/>
                  <a:pt x="2124808" y="24498"/>
                  <a:pt x="2127739" y="33290"/>
                </a:cubicBezTo>
                <a:cubicBezTo>
                  <a:pt x="2130670" y="103628"/>
                  <a:pt x="2131515" y="174085"/>
                  <a:pt x="2136531" y="244305"/>
                </a:cubicBezTo>
                <a:cubicBezTo>
                  <a:pt x="2137392" y="256358"/>
                  <a:pt x="2144705" y="267406"/>
                  <a:pt x="2145324" y="279474"/>
                </a:cubicBezTo>
                <a:cubicBezTo>
                  <a:pt x="2150580" y="381958"/>
                  <a:pt x="2148992" y="484714"/>
                  <a:pt x="2154116" y="587205"/>
                </a:cubicBezTo>
                <a:cubicBezTo>
                  <a:pt x="2154907" y="603031"/>
                  <a:pt x="2179887" y="700495"/>
                  <a:pt x="2180493" y="701505"/>
                </a:cubicBezTo>
                <a:lnTo>
                  <a:pt x="2206870" y="745467"/>
                </a:lnTo>
                <a:cubicBezTo>
                  <a:pt x="2212731" y="780636"/>
                  <a:pt x="2193498" y="833284"/>
                  <a:pt x="2224454" y="850974"/>
                </a:cubicBezTo>
                <a:cubicBezTo>
                  <a:pt x="2244969" y="862697"/>
                  <a:pt x="2267661" y="871244"/>
                  <a:pt x="2286000" y="886144"/>
                </a:cubicBezTo>
                <a:cubicBezTo>
                  <a:pt x="2360442" y="946628"/>
                  <a:pt x="2353353" y="941718"/>
                  <a:pt x="2382716" y="1000444"/>
                </a:cubicBezTo>
                <a:cubicBezTo>
                  <a:pt x="2385647" y="1044405"/>
                  <a:pt x="2387124" y="1088488"/>
                  <a:pt x="2391508" y="1132328"/>
                </a:cubicBezTo>
                <a:cubicBezTo>
                  <a:pt x="2392995" y="1147198"/>
                  <a:pt x="2392011" y="1163856"/>
                  <a:pt x="2400300" y="1176290"/>
                </a:cubicBezTo>
                <a:cubicBezTo>
                  <a:pt x="2405441" y="1184001"/>
                  <a:pt x="2417885" y="1182151"/>
                  <a:pt x="2426677" y="1185082"/>
                </a:cubicBezTo>
                <a:cubicBezTo>
                  <a:pt x="2435469" y="1190944"/>
                  <a:pt x="2444093" y="1197066"/>
                  <a:pt x="2453054" y="1202667"/>
                </a:cubicBezTo>
                <a:cubicBezTo>
                  <a:pt x="2467546" y="1211724"/>
                  <a:pt x="2485388" y="1216521"/>
                  <a:pt x="2497016" y="1229044"/>
                </a:cubicBezTo>
                <a:cubicBezTo>
                  <a:pt x="2524141" y="1258255"/>
                  <a:pt x="2545242" y="1292592"/>
                  <a:pt x="2567354" y="1325759"/>
                </a:cubicBezTo>
                <a:cubicBezTo>
                  <a:pt x="2573216" y="1334551"/>
                  <a:pt x="2577870" y="1344282"/>
                  <a:pt x="2584939" y="1352136"/>
                </a:cubicBezTo>
                <a:cubicBezTo>
                  <a:pt x="2604348" y="1373701"/>
                  <a:pt x="2630392" y="1389542"/>
                  <a:pt x="2646485" y="1413682"/>
                </a:cubicBezTo>
                <a:cubicBezTo>
                  <a:pt x="2658208" y="1431267"/>
                  <a:pt x="2664069" y="1454713"/>
                  <a:pt x="2681654" y="1466436"/>
                </a:cubicBezTo>
                <a:cubicBezTo>
                  <a:pt x="2701763" y="1479842"/>
                  <a:pt x="2751993" y="1484021"/>
                  <a:pt x="2751993" y="1484021"/>
                </a:cubicBezTo>
                <a:cubicBezTo>
                  <a:pt x="2802102" y="1534128"/>
                  <a:pt x="2751548" y="1492622"/>
                  <a:pt x="2813539" y="1519190"/>
                </a:cubicBezTo>
                <a:cubicBezTo>
                  <a:pt x="2823252" y="1523353"/>
                  <a:pt x="2830465" y="1532048"/>
                  <a:pt x="2839916" y="1536774"/>
                </a:cubicBezTo>
                <a:cubicBezTo>
                  <a:pt x="2848206" y="1540919"/>
                  <a:pt x="2857501" y="1542636"/>
                  <a:pt x="2866293" y="1545567"/>
                </a:cubicBezTo>
                <a:cubicBezTo>
                  <a:pt x="2875085" y="1554359"/>
                  <a:pt x="2884710" y="1562392"/>
                  <a:pt x="2892670" y="1571944"/>
                </a:cubicBezTo>
                <a:cubicBezTo>
                  <a:pt x="2899435" y="1580062"/>
                  <a:pt x="2902782" y="1590849"/>
                  <a:pt x="2910254" y="1598321"/>
                </a:cubicBezTo>
                <a:cubicBezTo>
                  <a:pt x="2920616" y="1608683"/>
                  <a:pt x="2933701" y="1615905"/>
                  <a:pt x="2945424" y="1624697"/>
                </a:cubicBezTo>
                <a:cubicBezTo>
                  <a:pt x="2953817" y="1649876"/>
                  <a:pt x="2953473" y="1661954"/>
                  <a:pt x="2980593" y="1677451"/>
                </a:cubicBezTo>
                <a:cubicBezTo>
                  <a:pt x="2991085" y="1683446"/>
                  <a:pt x="3004039" y="1683313"/>
                  <a:pt x="3015762" y="1686244"/>
                </a:cubicBezTo>
                <a:cubicBezTo>
                  <a:pt x="3119509" y="1789991"/>
                  <a:pt x="2953223" y="1626192"/>
                  <a:pt x="3077308" y="1738997"/>
                </a:cubicBezTo>
                <a:cubicBezTo>
                  <a:pt x="3172208" y="1825270"/>
                  <a:pt x="3105287" y="1778167"/>
                  <a:pt x="3165231" y="1818128"/>
                </a:cubicBezTo>
                <a:cubicBezTo>
                  <a:pt x="3147741" y="1888092"/>
                  <a:pt x="3151750" y="1838537"/>
                  <a:pt x="3182816" y="1835713"/>
                </a:cubicBezTo>
                <a:cubicBezTo>
                  <a:pt x="3206347" y="1833574"/>
                  <a:pt x="3229708" y="1841574"/>
                  <a:pt x="3253154" y="1844505"/>
                </a:cubicBezTo>
                <a:cubicBezTo>
                  <a:pt x="3261946" y="1847436"/>
                  <a:pt x="3270620" y="1850751"/>
                  <a:pt x="3279531" y="1853297"/>
                </a:cubicBezTo>
                <a:cubicBezTo>
                  <a:pt x="3291150" y="1856617"/>
                  <a:pt x="3304208" y="1856095"/>
                  <a:pt x="3314700" y="1862090"/>
                </a:cubicBezTo>
                <a:cubicBezTo>
                  <a:pt x="3325496" y="1868259"/>
                  <a:pt x="3331636" y="1880375"/>
                  <a:pt x="3341077" y="1888467"/>
                </a:cubicBezTo>
                <a:cubicBezTo>
                  <a:pt x="3408929" y="1946625"/>
                  <a:pt x="3341512" y="1882199"/>
                  <a:pt x="3420208" y="1941221"/>
                </a:cubicBezTo>
                <a:cubicBezTo>
                  <a:pt x="3456927" y="1968760"/>
                  <a:pt x="3473462" y="2019309"/>
                  <a:pt x="3516924" y="2037936"/>
                </a:cubicBezTo>
                <a:cubicBezTo>
                  <a:pt x="3531576" y="2044215"/>
                  <a:pt x="3583547" y="2051947"/>
                  <a:pt x="3596054" y="2055521"/>
                </a:cubicBezTo>
                <a:cubicBezTo>
                  <a:pt x="3749072" y="2099240"/>
                  <a:pt x="3599790" y="2077462"/>
                  <a:pt x="3824654" y="2090690"/>
                </a:cubicBezTo>
                <a:cubicBezTo>
                  <a:pt x="3846624" y="2105337"/>
                  <a:pt x="3874240" y="2130430"/>
                  <a:pt x="3903785" y="2134651"/>
                </a:cubicBezTo>
                <a:cubicBezTo>
                  <a:pt x="3935831" y="2139229"/>
                  <a:pt x="3968262" y="2140513"/>
                  <a:pt x="4000500" y="2143444"/>
                </a:cubicBezTo>
                <a:cubicBezTo>
                  <a:pt x="4021016" y="2155167"/>
                  <a:pt x="4043708" y="2163713"/>
                  <a:pt x="4062047" y="2178613"/>
                </a:cubicBezTo>
                <a:cubicBezTo>
                  <a:pt x="4090998" y="2202136"/>
                  <a:pt x="4141177" y="2257744"/>
                  <a:pt x="4141177" y="225774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010684" y="2045551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523568" y="1517838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313932" y="115762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39749" y="222566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419687" y="290632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179289" y="3148918"/>
            <a:ext cx="369190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247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641</Words>
  <Application>Microsoft Office PowerPoint</Application>
  <PresentationFormat>와이드스크린</PresentationFormat>
  <Paragraphs>276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경일</dc:creator>
  <cp:lastModifiedBy>경일</cp:lastModifiedBy>
  <cp:revision>31</cp:revision>
  <dcterms:created xsi:type="dcterms:W3CDTF">2018-12-26T01:12:38Z</dcterms:created>
  <dcterms:modified xsi:type="dcterms:W3CDTF">2018-12-27T01:10:50Z</dcterms:modified>
</cp:coreProperties>
</file>