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8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1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40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8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2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0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2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0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2BA2-A946-42B2-8140-881F41EDA4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6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1838" y="624254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7604" y="3720611"/>
            <a:ext cx="80010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금고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7862" y="723898"/>
            <a:ext cx="2186353" cy="665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서랍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7862" y="1816343"/>
            <a:ext cx="436684" cy="141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서랍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51131" y="3626824"/>
            <a:ext cx="2148253" cy="795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30291" y="3626824"/>
            <a:ext cx="2148253" cy="795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77908" y="79131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Both"/>
            </a:pPr>
            <a:r>
              <a:rPr lang="ko-KR" altLang="en-US" dirty="0" smtClean="0">
                <a:solidFill>
                  <a:schemeClr val="tx1"/>
                </a:solidFill>
              </a:rPr>
              <a:t>서랍을 클릭 시 텍스트가 뜬다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아무 것도 없다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</a:rPr>
              <a:t>서랍을 클릭 시 텍스트가 뜬다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아무 것도 없다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(3) </a:t>
            </a:r>
            <a:r>
              <a:rPr lang="ko-KR" altLang="en-US" dirty="0" smtClean="0">
                <a:solidFill>
                  <a:schemeClr val="tx1"/>
                </a:solidFill>
              </a:rPr>
              <a:t>금고를 클릭 시 텍스트가 뜬다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아무 것도 없다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(4) </a:t>
            </a:r>
            <a:r>
              <a:rPr lang="ko-KR" altLang="en-US" dirty="0" smtClean="0">
                <a:solidFill>
                  <a:schemeClr val="tx1"/>
                </a:solidFill>
              </a:rPr>
              <a:t>책장을 클릭 시 텍스트가 뜬다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아무 것도 없다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(5) </a:t>
            </a:r>
            <a:r>
              <a:rPr lang="ko-KR" altLang="en-US" dirty="0" smtClean="0">
                <a:solidFill>
                  <a:schemeClr val="tx1"/>
                </a:solidFill>
              </a:rPr>
              <a:t>책상을 클릭 시 텍스트가 뜬다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아무 것도 없다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모든 오브젝트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ko-KR" altLang="en-US" b="1" dirty="0" smtClean="0">
                <a:solidFill>
                  <a:schemeClr val="tx1"/>
                </a:solidFill>
              </a:rPr>
              <a:t>상호작용</a:t>
            </a:r>
            <a:r>
              <a:rPr lang="ko-KR" altLang="en-US" dirty="0" smtClean="0">
                <a:solidFill>
                  <a:schemeClr val="tx1"/>
                </a:solidFill>
              </a:rPr>
              <a:t> 했을 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이벤트에서 이탈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33599" y="95134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06094" y="282246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57604" y="354050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344148" y="382625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983241" y="389907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최대한 많은 연구자료를 회수하라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411197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2938" y="49275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77908" y="79131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(7)</a:t>
            </a:r>
            <a:r>
              <a:rPr lang="ko-KR" altLang="en-US" b="1" dirty="0" smtClean="0">
                <a:solidFill>
                  <a:schemeClr val="tx1"/>
                </a:solidFill>
              </a:rPr>
              <a:t>번이 포함된 오브젝트를 클릭했을 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이벤트에서 이탈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그 외의 선택을 했을 시 </a:t>
            </a:r>
            <a:r>
              <a:rPr lang="ko-KR" altLang="en-US" dirty="0" err="1" smtClean="0">
                <a:solidFill>
                  <a:schemeClr val="tx1"/>
                </a:solidFill>
              </a:rPr>
              <a:t>게임오버로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전환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스미스의 거주지를 찾아라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089236" y="605031"/>
            <a:ext cx="1474176" cy="2018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934" y="605031"/>
            <a:ext cx="1474176" cy="2018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1934" y="3713017"/>
            <a:ext cx="1474176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89236" y="3634508"/>
            <a:ext cx="1474176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1934" y="3211823"/>
            <a:ext cx="701965" cy="422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맨홀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436253" y="1993289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436252" y="1005986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125826" y="2192592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125826" y="673210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697406" y="3263608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310824" y="3386440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742806" y="2856595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9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2938" y="49275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77908" y="79131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</a:t>
            </a:r>
            <a:r>
              <a:rPr lang="ko-KR" altLang="en-US" b="1" dirty="0" smtClean="0">
                <a:solidFill>
                  <a:schemeClr val="tx1"/>
                </a:solidFill>
              </a:rPr>
              <a:t>번 선택지 단 한 개만 존재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뒤를 쫓는 이를 찾아라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강원진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11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박우주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71934" y="3713017"/>
            <a:ext cx="1474176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89236" y="3634508"/>
            <a:ext cx="1474176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566703" y="979294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81430" y="2828452"/>
            <a:ext cx="1474176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6573" y="2787455"/>
            <a:ext cx="1474176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1463" y="1936235"/>
            <a:ext cx="1474176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81430" y="1861568"/>
            <a:ext cx="1474176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81430" y="979294"/>
            <a:ext cx="1474176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1934" y="943790"/>
            <a:ext cx="1474176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95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65196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7604" y="804607"/>
            <a:ext cx="1080432" cy="3492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77908" y="79131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</a:t>
            </a:r>
            <a:r>
              <a:rPr lang="ko-KR" altLang="en-US" b="1" dirty="0" smtClean="0">
                <a:solidFill>
                  <a:schemeClr val="tx1"/>
                </a:solidFill>
              </a:rPr>
              <a:t>번이 포함된 오브젝트를 클릭했을 시 해당 이벤트에서 이탈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그 외를 선택했을 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게임오버로</a:t>
            </a:r>
            <a:r>
              <a:rPr lang="ko-KR" altLang="en-US" dirty="0" smtClean="0">
                <a:solidFill>
                  <a:schemeClr val="tx1"/>
                </a:solidFill>
              </a:rPr>
              <a:t> 전환한다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04456" y="804607"/>
            <a:ext cx="1080432" cy="3492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53801" y="804607"/>
            <a:ext cx="2230271" cy="442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38504" y="1760049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344001" y="3639649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775806" y="825128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072629" y="845649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820272" y="825128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820272" y="3815140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918505" y="1960679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무기 및 불법적 도구는 그 특성상 밀폐되어 있고 사람들의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눈에 잘 뛰지 않는 곳에 배치되어 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다음 포인트 중에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가장 유력한 후보들을 뽑아보자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16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65196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77908" y="79131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오브젝트 포인트를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 클릭하면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번호와 상관없이 이벤트에서 이탈한다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상점 주인의 얼굴 표정 및 행동의 수상한 점을 파악하자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" name="타원 1"/>
          <p:cNvSpPr/>
          <p:nvPr/>
        </p:nvSpPr>
        <p:spPr>
          <a:xfrm>
            <a:off x="3258567" y="1864056"/>
            <a:ext cx="1034473" cy="10714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>
            <a:off x="2999950" y="2399766"/>
            <a:ext cx="1551709" cy="20504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99950" y="3746309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921430" y="2931682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180049" y="3864858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589999" y="3485587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578355" y="2373872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775804" y="1734445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69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65196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77908" y="79131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</a:t>
            </a:r>
            <a:r>
              <a:rPr lang="ko-KR" altLang="en-US" b="1" dirty="0" smtClean="0">
                <a:solidFill>
                  <a:schemeClr val="tx1"/>
                </a:solidFill>
              </a:rPr>
              <a:t>번이 포함된 오브젝트를 클릭 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이벤트에서 이탈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그 외를 선택했을 시 </a:t>
            </a:r>
            <a:r>
              <a:rPr lang="ko-KR" altLang="en-US" dirty="0" err="1" smtClean="0">
                <a:solidFill>
                  <a:schemeClr val="tx1"/>
                </a:solidFill>
              </a:rPr>
              <a:t>게임오버로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전환한다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일련의 사건이 일어나고 있는 곳을 유추하자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35564" y="739952"/>
            <a:ext cx="2013527" cy="1301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77527" y="868218"/>
            <a:ext cx="785091" cy="3435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3618" y="739952"/>
            <a:ext cx="785091" cy="3435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87463" y="3781248"/>
            <a:ext cx="3509727" cy="522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66327" y="3195782"/>
            <a:ext cx="471031" cy="22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15014" y="2680637"/>
            <a:ext cx="471031" cy="22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30105" y="3185003"/>
            <a:ext cx="471031" cy="22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51426" y="2577624"/>
            <a:ext cx="471031" cy="22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35726" y="3179436"/>
            <a:ext cx="471031" cy="22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94182" y="2276718"/>
            <a:ext cx="471031" cy="22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67506" y="3257930"/>
            <a:ext cx="471031" cy="22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44449" y="2408097"/>
            <a:ext cx="471031" cy="22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32183" y="2221105"/>
            <a:ext cx="471031" cy="22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12805" y="1711946"/>
            <a:ext cx="471031" cy="22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38873" y="1297521"/>
            <a:ext cx="471031" cy="22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957122" y="1076263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284727" y="1565822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949921" y="1574686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072935" y="3106358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021992" y="1577967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015014" y="3841922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294159" y="3835356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719282" y="2463070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553872" y="987778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284267" y="1511316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307469" y="3418194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5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8975" y="49275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77908" y="79131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</a:t>
            </a:r>
            <a:r>
              <a:rPr lang="ko-KR" altLang="en-US" b="1" dirty="0" smtClean="0">
                <a:solidFill>
                  <a:schemeClr val="tx1"/>
                </a:solidFill>
              </a:rPr>
              <a:t>번이 포함된 오브젝트를 클릭 시이벤트에서 이탈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그 외의 선택을 했을 시 </a:t>
            </a:r>
            <a:r>
              <a:rPr lang="ko-KR" altLang="en-US" dirty="0" err="1" smtClean="0">
                <a:solidFill>
                  <a:schemeClr val="tx1"/>
                </a:solidFill>
              </a:rPr>
              <a:t>게임오버로</a:t>
            </a:r>
            <a:r>
              <a:rPr lang="ko-KR" altLang="en-US" dirty="0" smtClean="0">
                <a:solidFill>
                  <a:schemeClr val="tx1"/>
                </a:solidFill>
              </a:rPr>
              <a:t> 전환한다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미스터 장의 흔적을 쫓아라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3123709" y="550485"/>
            <a:ext cx="1599758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창문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3952" y="3819981"/>
            <a:ext cx="1918412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홀로그램 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167894" y="1705306"/>
            <a:ext cx="548269" cy="16248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헝겊더미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87292" y="795072"/>
            <a:ext cx="879853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화분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63860" y="599669"/>
            <a:ext cx="1547002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850643" y="66894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777571" y="90590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987293" y="113031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766274" y="359830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052584" y="2517707"/>
            <a:ext cx="879853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화분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476046" y="2098251"/>
            <a:ext cx="2963271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긴 테이블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12145" y="3759596"/>
            <a:ext cx="1949847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홀로그램 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125826" y="3592969"/>
            <a:ext cx="360219" cy="3332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720928" y="2309517"/>
            <a:ext cx="360219" cy="3332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2731691" y="2120597"/>
            <a:ext cx="360219" cy="3332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945716" y="2142890"/>
            <a:ext cx="360219" cy="3332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947941" y="2411170"/>
            <a:ext cx="360219" cy="3332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224721" y="636262"/>
            <a:ext cx="614716" cy="141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4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8975" y="49275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77908" y="79131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Both"/>
            </a:pPr>
            <a:r>
              <a:rPr lang="ko-KR" altLang="en-US" dirty="0" smtClean="0">
                <a:solidFill>
                  <a:schemeClr val="tx1"/>
                </a:solidFill>
              </a:rPr>
              <a:t>번 클릭 시 텍스트가 뜬다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별다른 내용이 없다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</a:rPr>
              <a:t>번 클릭 시 텍스트가 뜬다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깨진 창문일 뿐이다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(3) 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  <a:r>
              <a:rPr lang="ko-KR" altLang="en-US" dirty="0" smtClean="0">
                <a:solidFill>
                  <a:schemeClr val="tx1"/>
                </a:solidFill>
              </a:rPr>
              <a:t> 클릭 시 텍스트가 뜬다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부품이 전부 비어있다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(4) </a:t>
            </a:r>
            <a:r>
              <a:rPr lang="ko-KR" altLang="en-US" dirty="0" smtClean="0">
                <a:solidFill>
                  <a:schemeClr val="tx1"/>
                </a:solidFill>
              </a:rPr>
              <a:t>번 클릭 시 텍스트가 뜬다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아무 것도 없다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(5) 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  <a:r>
              <a:rPr lang="ko-KR" altLang="en-US" dirty="0" smtClean="0">
                <a:solidFill>
                  <a:schemeClr val="tx1"/>
                </a:solidFill>
              </a:rPr>
              <a:t> 클릭 시 텍스트가 뜬다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아무 것도 없다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(6)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번 클릭 시 텍스트가 뜬다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아무 것도 없다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모든 오브젝트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ko-KR" altLang="en-US" b="1" dirty="0" smtClean="0">
                <a:solidFill>
                  <a:schemeClr val="tx1"/>
                </a:solidFill>
              </a:rPr>
              <a:t>상호작용</a:t>
            </a:r>
            <a:r>
              <a:rPr lang="ko-KR" altLang="en-US" dirty="0" smtClean="0">
                <a:solidFill>
                  <a:schemeClr val="tx1"/>
                </a:solidFill>
              </a:rPr>
              <a:t> 했을 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이벤트에서 이탈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모든 곳을 수색하여 경한 기업의 개발일지를 발견하자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3249333" y="766619"/>
            <a:ext cx="1599758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깨진 창문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3952" y="3819981"/>
            <a:ext cx="1918412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구멍 뚫린 바닥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320144" y="3819981"/>
            <a:ext cx="1547002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망가진 서랍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284341" y="1547392"/>
            <a:ext cx="1547002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망가진 서랍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20144" y="795072"/>
            <a:ext cx="1547002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구형 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63860" y="599669"/>
            <a:ext cx="1547002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850643" y="66894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634654" y="87445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987293" y="113031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946384" y="186813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766274" y="359830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235416" y="363987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0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2938" y="49275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77908" y="79131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(1), (2)</a:t>
            </a:r>
            <a:r>
              <a:rPr lang="ko-KR" altLang="en-US" b="1" dirty="0" smtClean="0">
                <a:solidFill>
                  <a:schemeClr val="tx1"/>
                </a:solidFill>
              </a:rPr>
              <a:t>가 포함된 선택을 했을 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이벤트에서 이탈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그 외의 선택을 했을 시 게임오버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폭발의 원흉을 찾아라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최소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 이상은 맞춰야 한다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3138845" y="688159"/>
            <a:ext cx="1599758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폭탄 파편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3057" y="3693515"/>
            <a:ext cx="1918412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구멍 뚫린 바닥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005682" y="3584454"/>
            <a:ext cx="1547002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깨진 유리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673158" y="1685316"/>
            <a:ext cx="1188784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죽은 사람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834967" y="1349681"/>
            <a:ext cx="1888433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부숴진 안내센터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1839" y="2239620"/>
            <a:ext cx="1547002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망가진 인형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6150901" y="222858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897494" y="102339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533893" y="199542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93561" y="2823909"/>
            <a:ext cx="1188784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죽은 사람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79814" y="2228587"/>
            <a:ext cx="1188784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죽은 사람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1354" y="1048615"/>
            <a:ext cx="1918412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구멍 뚫린 바닥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024312" y="142297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87809" y="256382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744748" y="313402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274231" y="342999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460534" y="104861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064161" y="3346105"/>
            <a:ext cx="381466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4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2938" y="49275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77908" y="79131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(8)</a:t>
            </a:r>
            <a:r>
              <a:rPr lang="ko-KR" altLang="en-US" b="1" dirty="0" smtClean="0">
                <a:solidFill>
                  <a:schemeClr val="tx1"/>
                </a:solidFill>
              </a:rPr>
              <a:t>번이 포함된 오브젝트를 클릭했을 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이벤트에서 이탈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그 외의 선택을 했을 시 </a:t>
            </a:r>
            <a:r>
              <a:rPr lang="ko-KR" altLang="en-US" dirty="0" err="1" smtClean="0">
                <a:solidFill>
                  <a:schemeClr val="tx1"/>
                </a:solidFill>
              </a:rPr>
              <a:t>게임오버로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전환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근처에 있는 스미스를 찾아라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089236" y="605031"/>
            <a:ext cx="1474176" cy="2018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934" y="605031"/>
            <a:ext cx="1474176" cy="2018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1934" y="3713017"/>
            <a:ext cx="1474176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89236" y="3634508"/>
            <a:ext cx="1474176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50949" y="3002573"/>
            <a:ext cx="737088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행인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92330" y="1861882"/>
            <a:ext cx="737088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벽에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기댄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행인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66184" y="664025"/>
            <a:ext cx="737088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행인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35735" y="760312"/>
            <a:ext cx="737088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행인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21998" y="3002573"/>
            <a:ext cx="737088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거지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26606" y="1874554"/>
            <a:ext cx="737088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주머니에 손을 넣은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행인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5150" y="3499059"/>
            <a:ext cx="737088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웃고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있는</a:t>
            </a:r>
            <a:r>
              <a:rPr lang="en-US" altLang="ko-KR" b="1" dirty="0" smtClean="0"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ko-KR" altLang="en-US" b="1" dirty="0" smtClean="0">
                <a:solidFill>
                  <a:schemeClr val="tx1"/>
                </a:solidFill>
              </a:rPr>
              <a:t>행인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26324" y="2735400"/>
            <a:ext cx="737088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통화하는행인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645499" y="276859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361962" y="280541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132342" y="161461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457780" y="109039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723698" y="956012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325717" y="839474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914146" y="2145499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616363" y="2690724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324372" y="3314410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946849" y="2059015"/>
            <a:ext cx="786170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32523" y="3330517"/>
            <a:ext cx="786170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1934" y="3211823"/>
            <a:ext cx="701965" cy="422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맨홀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04085" y="3408881"/>
            <a:ext cx="786170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71934" y="3002573"/>
            <a:ext cx="693838" cy="281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5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2938" y="49275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77908" y="79131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포인터가 뜨지 않는다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(1)</a:t>
            </a:r>
            <a:r>
              <a:rPr lang="ko-KR" altLang="en-US" b="1" dirty="0" smtClean="0">
                <a:solidFill>
                  <a:schemeClr val="tx1"/>
                </a:solidFill>
              </a:rPr>
              <a:t>번이 포함된 오브젝트를 클릭 시 이벤트를 이탈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그 외를 클릭 시 </a:t>
            </a:r>
            <a:r>
              <a:rPr lang="ko-KR" altLang="en-US" dirty="0" err="1" smtClean="0">
                <a:solidFill>
                  <a:schemeClr val="tx1"/>
                </a:solidFill>
              </a:rPr>
              <a:t>게임오버로</a:t>
            </a:r>
            <a:r>
              <a:rPr lang="ko-KR" altLang="en-US" dirty="0" smtClean="0">
                <a:solidFill>
                  <a:schemeClr val="tx1"/>
                </a:solidFill>
              </a:rPr>
              <a:t> 전환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미스터 장과 </a:t>
            </a:r>
            <a:r>
              <a:rPr lang="ko-KR" altLang="en-US" dirty="0" err="1" smtClean="0">
                <a:solidFill>
                  <a:schemeClr val="tx1"/>
                </a:solidFill>
              </a:rPr>
              <a:t>함정임의</a:t>
            </a:r>
            <a:r>
              <a:rPr lang="ko-KR" altLang="en-US" dirty="0" smtClean="0">
                <a:solidFill>
                  <a:schemeClr val="tx1"/>
                </a:solidFill>
              </a:rPr>
              <a:t> 회동 장소를 유추하라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3038862" y="577322"/>
            <a:ext cx="1474176" cy="2747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47543" y="2379120"/>
            <a:ext cx="856813" cy="6234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매장입구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CCTV</a:t>
            </a: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4832" y="1431686"/>
            <a:ext cx="1474176" cy="2747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141227" y="1431686"/>
            <a:ext cx="1474176" cy="2747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884354" y="661643"/>
            <a:ext cx="912481" cy="468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하늘차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64155" y="552107"/>
            <a:ext cx="912481" cy="468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하늘차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077429" y="3710588"/>
            <a:ext cx="912481" cy="468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식당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705769" y="3489137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355681" y="1951206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573213" y="931205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663067" y="1130508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405991" y="660827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664155" y="1998511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167433" y="2292239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3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686</Words>
  <Application>Microsoft Office PowerPoint</Application>
  <PresentationFormat>와이드스크린</PresentationFormat>
  <Paragraphs>279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경일</dc:creator>
  <cp:lastModifiedBy>경일</cp:lastModifiedBy>
  <cp:revision>16</cp:revision>
  <dcterms:created xsi:type="dcterms:W3CDTF">2018-12-26T01:12:38Z</dcterms:created>
  <dcterms:modified xsi:type="dcterms:W3CDTF">2019-01-02T06:38:51Z</dcterms:modified>
</cp:coreProperties>
</file>