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Desktop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Revenue: $2M</a:t>
            </a:r>
          </a:p>
          <a:p>
            <a:r>
              <a:t>• Units Sold: 396.82K</a:t>
            </a:r>
          </a:p>
          <a:p>
            <a:r>
              <a:t>• Cost: $662K</a:t>
            </a:r>
          </a:p>
          <a:p>
            <a:r>
              <a:t>• Profit: $953K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Profit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Chocolate Chip</a:t>
            </a:r>
          </a:p>
          <a:p>
            <a:r>
              <a:t>• White Chocolate</a:t>
            </a:r>
          </a:p>
          <a:p>
            <a:r>
              <a:t>• Oatmeal Raisin</a:t>
            </a:r>
          </a:p>
          <a:p>
            <a:r>
              <a:t>• Snickerdoodle</a:t>
            </a:r>
          </a:p>
          <a:p>
            <a:r>
              <a:t>• Sugar</a:t>
            </a:r>
          </a:p>
          <a:p>
            <a:r>
              <a:t>• Fortune Cookie</a:t>
            </a:r>
          </a:p>
          <a:p>
            <a:r>
              <a:t>• Coffee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Countries by Revenue &amp; Units Sold:</a:t>
            </a:r>
          </a:p>
          <a:p>
            <a:r>
              <a:t>• France</a:t>
            </a:r>
          </a:p>
          <a:p>
            <a:r>
              <a:t>• Mexico</a:t>
            </a:r>
          </a:p>
          <a:p>
            <a:r>
              <a:t>• Canada</a:t>
            </a:r>
          </a:p>
          <a:p>
            <a:r>
              <a:t>• Germany</a:t>
            </a:r>
          </a:p>
          <a:p>
            <a:r>
              <a:t>• USA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by Month:</a:t>
            </a:r>
          </a:p>
          <a:p>
            <a:r>
              <a:t>• High: October</a:t>
            </a:r>
          </a:p>
          <a:p>
            <a:r>
              <a:t>• High: December</a:t>
            </a:r>
          </a:p>
          <a:p>
            <a:r>
              <a:t>• High: November</a:t>
            </a:r>
          </a:p>
          <a:p>
            <a:r>
              <a:t>• Low: February</a:t>
            </a:r>
          </a:p>
          <a:p>
            <a:r>
              <a:t>• Low: March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Product-Country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Chocolate Chip</a:t>
            </a:r>
          </a:p>
          <a:p>
            <a:r>
              <a:t>• France: Revenue $126K, Profit $75.7K</a:t>
            </a:r>
          </a:p>
          <a:p>
            <a:r>
              <a:t>• Mexico: Revenue $124K, Profit $74.6K</a:t>
            </a:r>
          </a:p>
          <a:p>
            <a:r>
              <a:t>• Canada: Revenue $121K, Profit $72.7K</a:t>
            </a:r>
          </a:p>
          <a:p>
            <a:r>
              <a:t>• Total Revenue: $1.62M</a:t>
            </a:r>
          </a:p>
          <a:p>
            <a:r>
              <a:t>• Total Profit: $952.7K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les_dashboard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7587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