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DD23E-ED2C-D64F-AAFA-6D6B3A60B61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E21A7-B4AF-874B-9E57-A52A4275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SQL</a:t>
            </a:r>
            <a:r>
              <a:rPr lang="en-US" baseline="0" dirty="0" smtClean="0"/>
              <a:t> Injection</a:t>
            </a:r>
          </a:p>
          <a:p>
            <a:r>
              <a:rPr lang="en-US" baseline="0" dirty="0" smtClean="0"/>
              <a:t>What is SQL?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 Exploitation is a large field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etc.</a:t>
            </a:r>
          </a:p>
          <a:p>
            <a:r>
              <a:rPr lang="en-US" baseline="0" dirty="0" smtClean="0"/>
              <a:t>18.01% of attacks by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SQL injections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Funny meme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on Cross</a:t>
            </a:r>
            <a:r>
              <a:rPr lang="en-US" baseline="0" dirty="0" smtClean="0"/>
              <a:t> </a:t>
            </a:r>
            <a:r>
              <a:rPr lang="en-US" baseline="0" smtClean="0"/>
              <a:t>Site Scripting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125" y="0"/>
            <a:ext cx="9144000" cy="8380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5" y="1182688"/>
            <a:ext cx="10058400" cy="48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0"/>
            <a:ext cx="8759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86588" cy="3874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38" y="0"/>
            <a:ext cx="6311900" cy="346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219"/>
            <a:ext cx="10058400" cy="17199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1803141"/>
            <a:ext cx="6007100" cy="173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213"/>
            <a:ext cx="8813800" cy="1587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5062713"/>
            <a:ext cx="7899400" cy="4749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5719"/>
            <a:ext cx="8166100" cy="2857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37" y="2745156"/>
            <a:ext cx="4624388" cy="680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4116919"/>
            <a:ext cx="4149531" cy="963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850" y="1040729"/>
            <a:ext cx="2998788" cy="1756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14" y="5679794"/>
            <a:ext cx="4246563" cy="9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" y="1485900"/>
            <a:ext cx="12145771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16" y="2707574"/>
            <a:ext cx="3351469" cy="4150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4559" y="0"/>
            <a:ext cx="6745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Cross Site Scripting</a:t>
            </a:r>
            <a:endParaRPr lang="en-US" sz="6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3010" y="1307620"/>
            <a:ext cx="568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+mj-lt"/>
              </a:rPr>
              <a:t>(XSS)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12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Macintosh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SQL Injection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Aaron Zhang</dc:creator>
  <cp:lastModifiedBy>Aaron Zhang</cp:lastModifiedBy>
  <cp:revision>4</cp:revision>
  <dcterms:created xsi:type="dcterms:W3CDTF">2018-02-21T21:48:19Z</dcterms:created>
  <dcterms:modified xsi:type="dcterms:W3CDTF">2018-02-21T22:25:38Z</dcterms:modified>
</cp:coreProperties>
</file>