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64" d="100"/>
          <a:sy n="64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DD23E-ED2C-D64F-AAFA-6D6B3A60B61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E21A7-B4AF-874B-9E57-A52A4275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SQL</a:t>
            </a:r>
            <a:r>
              <a:rPr lang="en-US" baseline="0" dirty="0"/>
              <a:t> Injection</a:t>
            </a:r>
          </a:p>
          <a:p>
            <a:r>
              <a:rPr lang="en-US" baseline="0" dirty="0"/>
              <a:t>What is SQL?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5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en-US" baseline="0" dirty="0"/>
              <a:t> Exploitation is a large field </a:t>
            </a:r>
            <a:r>
              <a:rPr lang="en-US" baseline="0" dirty="0" err="1"/>
              <a:t>etc</a:t>
            </a:r>
            <a:r>
              <a:rPr lang="en-US" baseline="0" dirty="0"/>
              <a:t> etc.</a:t>
            </a:r>
          </a:p>
          <a:p>
            <a:r>
              <a:rPr lang="en-US" baseline="0" dirty="0"/>
              <a:t>18.01% of attacks by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SQL injections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Funny meme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on Cross</a:t>
            </a:r>
            <a:r>
              <a:rPr lang="en-US" baseline="0" dirty="0"/>
              <a:t> </a:t>
            </a:r>
            <a:r>
              <a:rPr lang="en-US" baseline="0"/>
              <a:t>Site Scripting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E21A7-B4AF-874B-9E57-A52A4275AE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95D8-7FD2-5347-9EC8-1AD81795E38D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008E-83FC-BE4E-82BA-A7C0D973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125" y="0"/>
            <a:ext cx="9144000" cy="838015"/>
          </a:xfrm>
        </p:spPr>
        <p:txBody>
          <a:bodyPr>
            <a:normAutofit fontScale="90000"/>
          </a:bodyPr>
          <a:lstStyle/>
          <a:p>
            <a:r>
              <a:rPr lang="en-US" dirty="0"/>
              <a:t>SQL Injection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5" y="1182688"/>
            <a:ext cx="10058400" cy="48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0"/>
            <a:ext cx="8759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86588" cy="3874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38" y="0"/>
            <a:ext cx="6311900" cy="3467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219"/>
            <a:ext cx="10058400" cy="17199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1803141"/>
            <a:ext cx="6007100" cy="173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213"/>
            <a:ext cx="8813800" cy="1587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5062713"/>
            <a:ext cx="7899400" cy="4749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5719"/>
            <a:ext cx="8166100" cy="2857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37" y="2745156"/>
            <a:ext cx="4624388" cy="680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4116919"/>
            <a:ext cx="4149531" cy="9631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850" y="1040729"/>
            <a:ext cx="2998788" cy="17564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14" y="5679794"/>
            <a:ext cx="4246563" cy="9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3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" y="1485900"/>
            <a:ext cx="12145771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8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16" y="2707574"/>
            <a:ext cx="3351469" cy="4150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4559" y="0"/>
            <a:ext cx="6745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+mj-lt"/>
              </a:rPr>
              <a:t>Cross Site Scripting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3010" y="1307620"/>
            <a:ext cx="568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(XSS)</a:t>
            </a:r>
          </a:p>
        </p:txBody>
      </p:sp>
    </p:spTree>
    <p:extLst>
      <p:ext uri="{BB962C8B-B14F-4D97-AF65-F5344CB8AC3E}">
        <p14:creationId xmlns:p14="http://schemas.microsoft.com/office/powerpoint/2010/main" val="139128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ED4C8-D1D9-2B47-A8B0-82A9BF3F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1" y="0"/>
            <a:ext cx="10452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0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5BE38-1504-A844-A9E7-29E626C7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57150"/>
            <a:ext cx="86233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</Words>
  <Application>Microsoft Macintosh PowerPoint</Application>
  <PresentationFormat>Widescreen</PresentationFormat>
  <Paragraphs>15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SQL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Aaron Zhang</dc:creator>
  <cp:lastModifiedBy>Microsoft Office User</cp:lastModifiedBy>
  <cp:revision>6</cp:revision>
  <dcterms:created xsi:type="dcterms:W3CDTF">2018-02-21T21:48:19Z</dcterms:created>
  <dcterms:modified xsi:type="dcterms:W3CDTF">2018-02-22T03:06:38Z</dcterms:modified>
</cp:coreProperties>
</file>