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0074" autoAdjust="0"/>
  </p:normalViewPr>
  <p:slideViewPr>
    <p:cSldViewPr snapToGrid="0" snapToObjects="1">
      <p:cViewPr varScale="1">
        <p:scale>
          <a:sx n="42" d="100"/>
          <a:sy n="42" d="100"/>
        </p:scale>
        <p:origin x="6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DD23E-ED2C-D64F-AAFA-6D6B3A60B618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E21A7-B4AF-874B-9E57-A52A4275A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89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SQL</a:t>
            </a:r>
            <a:r>
              <a:rPr lang="en-US" baseline="0" dirty="0"/>
              <a:t> Injection</a:t>
            </a:r>
          </a:p>
          <a:p>
            <a:r>
              <a:rPr lang="en-US" baseline="0" dirty="0"/>
              <a:t>What is SQL?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E21A7-B4AF-874B-9E57-A52A4275AE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55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</a:t>
            </a:r>
            <a:r>
              <a:rPr lang="en-US" baseline="0" dirty="0"/>
              <a:t> Exploitation is a large field </a:t>
            </a:r>
            <a:r>
              <a:rPr lang="en-US" baseline="0" dirty="0" err="1"/>
              <a:t>etc</a:t>
            </a:r>
            <a:r>
              <a:rPr lang="en-US" baseline="0" dirty="0"/>
              <a:t> etc.</a:t>
            </a:r>
          </a:p>
          <a:p>
            <a:r>
              <a:rPr lang="en-US" baseline="0" dirty="0"/>
              <a:t>18.01% of attacks by 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E21A7-B4AF-874B-9E57-A52A4275AE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00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Lots of SQL injections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E21A7-B4AF-874B-9E57-A52A4275AE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88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Funny meme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E21A7-B4AF-874B-9E57-A52A4275AE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17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Starting on Cross</a:t>
            </a:r>
            <a:r>
              <a:rPr lang="en-US" baseline="0" dirty="0"/>
              <a:t> </a:t>
            </a:r>
            <a:r>
              <a:rPr lang="en-US" baseline="0"/>
              <a:t>Site Scripting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E21A7-B4AF-874B-9E57-A52A4275AE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2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95D8-7FD2-5347-9EC8-1AD81795E38D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008E-83FC-BE4E-82BA-A7C0D9731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7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95D8-7FD2-5347-9EC8-1AD81795E38D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008E-83FC-BE4E-82BA-A7C0D9731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7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95D8-7FD2-5347-9EC8-1AD81795E38D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008E-83FC-BE4E-82BA-A7C0D9731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7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95D8-7FD2-5347-9EC8-1AD81795E38D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008E-83FC-BE4E-82BA-A7C0D9731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5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95D8-7FD2-5347-9EC8-1AD81795E38D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008E-83FC-BE4E-82BA-A7C0D9731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5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95D8-7FD2-5347-9EC8-1AD81795E38D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008E-83FC-BE4E-82BA-A7C0D9731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32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95D8-7FD2-5347-9EC8-1AD81795E38D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008E-83FC-BE4E-82BA-A7C0D9731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2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95D8-7FD2-5347-9EC8-1AD81795E38D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008E-83FC-BE4E-82BA-A7C0D9731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5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95D8-7FD2-5347-9EC8-1AD81795E38D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008E-83FC-BE4E-82BA-A7C0D9731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95D8-7FD2-5347-9EC8-1AD81795E38D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008E-83FC-BE4E-82BA-A7C0D9731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95D8-7FD2-5347-9EC8-1AD81795E38D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008E-83FC-BE4E-82BA-A7C0D9731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24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A95D8-7FD2-5347-9EC8-1AD81795E38D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D008E-83FC-BE4E-82BA-A7C0D9731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2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2125" y="0"/>
            <a:ext cx="9144000" cy="838015"/>
          </a:xfrm>
        </p:spPr>
        <p:txBody>
          <a:bodyPr>
            <a:normAutofit fontScale="90000"/>
          </a:bodyPr>
          <a:lstStyle/>
          <a:p>
            <a:r>
              <a:rPr lang="en-US" dirty="0"/>
              <a:t>SQL Injection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25" y="1182688"/>
            <a:ext cx="10058400" cy="484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01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C20CF-23BB-4452-8158-0DC2EC1C2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40" y="24453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98167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5" y="0"/>
            <a:ext cx="87595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6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86588" cy="38743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738" y="0"/>
            <a:ext cx="6311900" cy="3467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7219"/>
            <a:ext cx="10058400" cy="17199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50" y="1803141"/>
            <a:ext cx="6007100" cy="17399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5213"/>
            <a:ext cx="8813800" cy="1587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00" y="5062713"/>
            <a:ext cx="7899400" cy="4749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15719"/>
            <a:ext cx="8166100" cy="2857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737" y="2745156"/>
            <a:ext cx="4624388" cy="68039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324" y="4116919"/>
            <a:ext cx="4149531" cy="96317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850" y="1040729"/>
            <a:ext cx="2998788" cy="17564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514" y="5679794"/>
            <a:ext cx="4246563" cy="99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31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9" y="1485900"/>
            <a:ext cx="12145771" cy="373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8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416" y="2707574"/>
            <a:ext cx="3351469" cy="41504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64559" y="0"/>
            <a:ext cx="67451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+mj-lt"/>
              </a:rPr>
              <a:t>Cross Site Scripting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93010" y="1307620"/>
            <a:ext cx="5688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+mj-lt"/>
              </a:rPr>
              <a:t>(XSS)</a:t>
            </a:r>
          </a:p>
        </p:txBody>
      </p:sp>
    </p:spTree>
    <p:extLst>
      <p:ext uri="{BB962C8B-B14F-4D97-AF65-F5344CB8AC3E}">
        <p14:creationId xmlns:p14="http://schemas.microsoft.com/office/powerpoint/2010/main" val="1391281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BED4C8-D1D9-2B47-A8B0-82A9BF3F9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731" y="0"/>
            <a:ext cx="104525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06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D5BE38-1504-A844-A9E7-29E626C77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50" y="57150"/>
            <a:ext cx="862330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082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33FB-DE1E-4ED2-8EF3-30CFFCCA5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Defenses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FD994-DFB1-4E90-A0B3-72D02AD36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Comprehensive data sanitization – Filter all user input</a:t>
            </a:r>
          </a:p>
          <a:p>
            <a:r>
              <a:rPr lang="en-US" sz="3600" dirty="0"/>
              <a:t>Web application firewall - </a:t>
            </a:r>
            <a:r>
              <a:rPr lang="en-US" sz="3600" dirty="0" err="1"/>
              <a:t>ModSecurity</a:t>
            </a:r>
            <a:endParaRPr lang="en-US" sz="3600" dirty="0"/>
          </a:p>
          <a:p>
            <a:r>
              <a:rPr lang="en-US" sz="3600" dirty="0"/>
              <a:t>Database privileges limit – Multiple database user accounts with minimum levels of privileges</a:t>
            </a:r>
          </a:p>
          <a:p>
            <a:r>
              <a:rPr lang="en-US" sz="3600" dirty="0"/>
              <a:t>SQL queries without user input – Use SQL variable binding with prepared statements</a:t>
            </a:r>
          </a:p>
        </p:txBody>
      </p:sp>
    </p:spTree>
    <p:extLst>
      <p:ext uri="{BB962C8B-B14F-4D97-AF65-F5344CB8AC3E}">
        <p14:creationId xmlns:p14="http://schemas.microsoft.com/office/powerpoint/2010/main" val="2145438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099C-D5AB-4E30-ACE4-969BB04FE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Defenses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8F291-8254-40D0-BAB8-780921F57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28223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Database capabilities eliminated – Remove capabilities that escalate privileges and spawn command shells</a:t>
            </a:r>
          </a:p>
          <a:p>
            <a:r>
              <a:rPr lang="en-US" sz="3600" dirty="0"/>
              <a:t>Software patches – Stay updated on patching</a:t>
            </a:r>
          </a:p>
          <a:p>
            <a:r>
              <a:rPr lang="en-US" sz="3600" dirty="0"/>
              <a:t>Error messages kept local or generic – Attackers use error messages so keep them local</a:t>
            </a:r>
          </a:p>
          <a:p>
            <a:r>
              <a:rPr lang="en-US" sz="3600" dirty="0"/>
              <a:t>SQL statements from database-connected application are monitored – Monitor regularly to identify rogue SQL statements and vulnerabilities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61746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144</Words>
  <Application>Microsoft Office PowerPoint</Application>
  <PresentationFormat>Widescreen</PresentationFormat>
  <Paragraphs>26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SQL Injection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Defenses</vt:lpstr>
      <vt:lpstr>Defenses (cont’d)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Injection</dc:title>
  <dc:creator>Aaron Zhang</dc:creator>
  <cp:lastModifiedBy>Ian Wixson</cp:lastModifiedBy>
  <cp:revision>8</cp:revision>
  <dcterms:created xsi:type="dcterms:W3CDTF">2018-02-21T21:48:19Z</dcterms:created>
  <dcterms:modified xsi:type="dcterms:W3CDTF">2018-02-22T14:44:56Z</dcterms:modified>
</cp:coreProperties>
</file>