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3"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p:scale>
          <a:sx n="81" d="100"/>
          <a:sy n="81"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5A4C0-2110-4DCF-860D-F377B1C86512}"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C503783-3274-4DB2-9AB5-B09D15230A1D}">
      <dgm:prSet/>
      <dgm:spPr/>
      <dgm:t>
        <a:bodyPr/>
        <a:lstStyle/>
        <a:p>
          <a:r>
            <a:rPr lang="en-US" b="0" i="0"/>
            <a:t>Problem Statement</a:t>
          </a:r>
          <a:endParaRPr lang="en-US"/>
        </a:p>
      </dgm:t>
    </dgm:pt>
    <dgm:pt modelId="{19C6AB9C-8FA8-4D36-A56D-948D2230BD14}" type="parTrans" cxnId="{E2C98E56-5515-4B35-AEEF-EA55D6159378}">
      <dgm:prSet/>
      <dgm:spPr/>
      <dgm:t>
        <a:bodyPr/>
        <a:lstStyle/>
        <a:p>
          <a:endParaRPr lang="en-US"/>
        </a:p>
      </dgm:t>
    </dgm:pt>
    <dgm:pt modelId="{E0AF6008-3F5B-43CE-B641-EB06A919BE6C}" type="sibTrans" cxnId="{E2C98E56-5515-4B35-AEEF-EA55D6159378}">
      <dgm:prSet/>
      <dgm:spPr/>
      <dgm:t>
        <a:bodyPr/>
        <a:lstStyle/>
        <a:p>
          <a:endParaRPr lang="en-US"/>
        </a:p>
      </dgm:t>
    </dgm:pt>
    <dgm:pt modelId="{3F7B3A7B-48E7-4EEC-B5AC-548726DD1D85}">
      <dgm:prSet/>
      <dgm:spPr/>
      <dgm:t>
        <a:bodyPr/>
        <a:lstStyle/>
        <a:p>
          <a:r>
            <a:rPr lang="en-US" b="0" i="0"/>
            <a:t>Project Overview</a:t>
          </a:r>
          <a:endParaRPr lang="en-US"/>
        </a:p>
      </dgm:t>
    </dgm:pt>
    <dgm:pt modelId="{FB9E6D2C-C8F5-4E7E-A83D-621D414D494F}" type="parTrans" cxnId="{4F5A39EB-C97C-425E-BA7F-16FF9B4D2E11}">
      <dgm:prSet/>
      <dgm:spPr/>
      <dgm:t>
        <a:bodyPr/>
        <a:lstStyle/>
        <a:p>
          <a:endParaRPr lang="en-US"/>
        </a:p>
      </dgm:t>
    </dgm:pt>
    <dgm:pt modelId="{679ABD1A-7248-471A-8C9F-4899CAC5DCF1}" type="sibTrans" cxnId="{4F5A39EB-C97C-425E-BA7F-16FF9B4D2E11}">
      <dgm:prSet/>
      <dgm:spPr/>
      <dgm:t>
        <a:bodyPr/>
        <a:lstStyle/>
        <a:p>
          <a:endParaRPr lang="en-US"/>
        </a:p>
      </dgm:t>
    </dgm:pt>
    <dgm:pt modelId="{CC0961A4-CD68-41FE-A742-FA30EABE1BB8}">
      <dgm:prSet/>
      <dgm:spPr/>
      <dgm:t>
        <a:bodyPr/>
        <a:lstStyle/>
        <a:p>
          <a:r>
            <a:rPr lang="en-US" b="0" i="0"/>
            <a:t>End Users</a:t>
          </a:r>
          <a:endParaRPr lang="en-US"/>
        </a:p>
      </dgm:t>
    </dgm:pt>
    <dgm:pt modelId="{9A729CCC-F295-46D1-8A7B-556DC73A0F2D}" type="parTrans" cxnId="{306B1D00-2884-4DD0-AE75-E0EF95C80D22}">
      <dgm:prSet/>
      <dgm:spPr/>
      <dgm:t>
        <a:bodyPr/>
        <a:lstStyle/>
        <a:p>
          <a:endParaRPr lang="en-US"/>
        </a:p>
      </dgm:t>
    </dgm:pt>
    <dgm:pt modelId="{7032698F-6A23-41E7-8F21-0D04AE1C48FE}" type="sibTrans" cxnId="{306B1D00-2884-4DD0-AE75-E0EF95C80D22}">
      <dgm:prSet/>
      <dgm:spPr/>
      <dgm:t>
        <a:bodyPr/>
        <a:lstStyle/>
        <a:p>
          <a:endParaRPr lang="en-US"/>
        </a:p>
      </dgm:t>
    </dgm:pt>
    <dgm:pt modelId="{C5F553A5-17FB-49A6-8116-91DED77D239E}">
      <dgm:prSet/>
      <dgm:spPr/>
      <dgm:t>
        <a:bodyPr/>
        <a:lstStyle/>
        <a:p>
          <a:r>
            <a:rPr lang="en-US" b="0" i="0"/>
            <a:t>Our Solution and Proposition</a:t>
          </a:r>
          <a:endParaRPr lang="en-US"/>
        </a:p>
      </dgm:t>
    </dgm:pt>
    <dgm:pt modelId="{4F4270FA-A773-4448-8C2B-E326CA5EC2AC}" type="parTrans" cxnId="{D69B3F84-150A-4FDA-82CA-4226EA9EF9CC}">
      <dgm:prSet/>
      <dgm:spPr/>
      <dgm:t>
        <a:bodyPr/>
        <a:lstStyle/>
        <a:p>
          <a:endParaRPr lang="en-US"/>
        </a:p>
      </dgm:t>
    </dgm:pt>
    <dgm:pt modelId="{69B53826-8D5A-4090-BDFD-047C7A2FE12B}" type="sibTrans" cxnId="{D69B3F84-150A-4FDA-82CA-4226EA9EF9CC}">
      <dgm:prSet/>
      <dgm:spPr/>
      <dgm:t>
        <a:bodyPr/>
        <a:lstStyle/>
        <a:p>
          <a:endParaRPr lang="en-US"/>
        </a:p>
      </dgm:t>
    </dgm:pt>
    <dgm:pt modelId="{2696EE89-1057-4720-A44E-67694B6F068E}">
      <dgm:prSet/>
      <dgm:spPr/>
      <dgm:t>
        <a:bodyPr/>
        <a:lstStyle/>
        <a:p>
          <a:r>
            <a:rPr lang="en-US"/>
            <a:t>Dataset Description</a:t>
          </a:r>
        </a:p>
      </dgm:t>
    </dgm:pt>
    <dgm:pt modelId="{575B8431-09D8-4B05-8E80-97A352B0D8C6}" type="parTrans" cxnId="{365320F8-7272-4A43-BCCD-AB5C13B39B49}">
      <dgm:prSet/>
      <dgm:spPr/>
      <dgm:t>
        <a:bodyPr/>
        <a:lstStyle/>
        <a:p>
          <a:endParaRPr lang="en-US"/>
        </a:p>
      </dgm:t>
    </dgm:pt>
    <dgm:pt modelId="{1F595961-4026-435B-A751-4DB23C279871}" type="sibTrans" cxnId="{365320F8-7272-4A43-BCCD-AB5C13B39B49}">
      <dgm:prSet/>
      <dgm:spPr/>
      <dgm:t>
        <a:bodyPr/>
        <a:lstStyle/>
        <a:p>
          <a:endParaRPr lang="en-US"/>
        </a:p>
      </dgm:t>
    </dgm:pt>
    <dgm:pt modelId="{3213D790-8531-436D-BB6B-A810A690D4E6}">
      <dgm:prSet/>
      <dgm:spPr/>
      <dgm:t>
        <a:bodyPr/>
        <a:lstStyle/>
        <a:p>
          <a:r>
            <a:rPr lang="en-US" b="0" i="0"/>
            <a:t>Modelling Approach</a:t>
          </a:r>
          <a:endParaRPr lang="en-US"/>
        </a:p>
      </dgm:t>
    </dgm:pt>
    <dgm:pt modelId="{A088F2D4-5EBB-46EB-95F6-F7463041A903}" type="parTrans" cxnId="{6B85D12D-C162-4B39-8BEA-963D65961818}">
      <dgm:prSet/>
      <dgm:spPr/>
      <dgm:t>
        <a:bodyPr/>
        <a:lstStyle/>
        <a:p>
          <a:endParaRPr lang="en-US"/>
        </a:p>
      </dgm:t>
    </dgm:pt>
    <dgm:pt modelId="{F54ED24B-1D47-45C5-849B-236859431C04}" type="sibTrans" cxnId="{6B85D12D-C162-4B39-8BEA-963D65961818}">
      <dgm:prSet/>
      <dgm:spPr/>
      <dgm:t>
        <a:bodyPr/>
        <a:lstStyle/>
        <a:p>
          <a:endParaRPr lang="en-US"/>
        </a:p>
      </dgm:t>
    </dgm:pt>
    <dgm:pt modelId="{64377B3E-3E4D-4879-8894-8C0608DBE518}">
      <dgm:prSet/>
      <dgm:spPr/>
      <dgm:t>
        <a:bodyPr/>
        <a:lstStyle/>
        <a:p>
          <a:r>
            <a:rPr lang="en-US" b="0" i="0"/>
            <a:t>Results and </a:t>
          </a:r>
          <a:r>
            <a:rPr lang="en-US"/>
            <a:t>Discussion</a:t>
          </a:r>
        </a:p>
      </dgm:t>
    </dgm:pt>
    <dgm:pt modelId="{5EC2F36F-3599-46E1-BD71-B7B10C1F4A1A}" type="parTrans" cxnId="{E4330BD5-7AF4-4445-AAEF-2B8EB8C65BE2}">
      <dgm:prSet/>
      <dgm:spPr/>
      <dgm:t>
        <a:bodyPr/>
        <a:lstStyle/>
        <a:p>
          <a:endParaRPr lang="en-US"/>
        </a:p>
      </dgm:t>
    </dgm:pt>
    <dgm:pt modelId="{A206375F-14F9-4A93-B0A7-92E9F1776829}" type="sibTrans" cxnId="{E4330BD5-7AF4-4445-AAEF-2B8EB8C65BE2}">
      <dgm:prSet/>
      <dgm:spPr/>
      <dgm:t>
        <a:bodyPr/>
        <a:lstStyle/>
        <a:p>
          <a:endParaRPr lang="en-US"/>
        </a:p>
      </dgm:t>
    </dgm:pt>
    <dgm:pt modelId="{B9108885-5E59-432E-B651-B020765EED0E}">
      <dgm:prSet/>
      <dgm:spPr/>
      <dgm:t>
        <a:bodyPr/>
        <a:lstStyle/>
        <a:p>
          <a:r>
            <a:rPr lang="en-US" b="0" i="0"/>
            <a:t>Conclusion</a:t>
          </a:r>
          <a:endParaRPr lang="en-US"/>
        </a:p>
      </dgm:t>
    </dgm:pt>
    <dgm:pt modelId="{8BC0BB96-3D91-46F7-9008-4B4D9D1712A6}" type="parTrans" cxnId="{9E72FA8D-622D-4EBD-B450-23F93CE49EC4}">
      <dgm:prSet/>
      <dgm:spPr/>
      <dgm:t>
        <a:bodyPr/>
        <a:lstStyle/>
        <a:p>
          <a:endParaRPr lang="en-US"/>
        </a:p>
      </dgm:t>
    </dgm:pt>
    <dgm:pt modelId="{1AF14FC6-2AAC-4F53-AD7F-0353B390678C}" type="sibTrans" cxnId="{9E72FA8D-622D-4EBD-B450-23F93CE49EC4}">
      <dgm:prSet/>
      <dgm:spPr/>
      <dgm:t>
        <a:bodyPr/>
        <a:lstStyle/>
        <a:p>
          <a:endParaRPr lang="en-US"/>
        </a:p>
      </dgm:t>
    </dgm:pt>
    <dgm:pt modelId="{ADF0CEFA-2F09-425D-998B-B8670A42BB53}" type="pres">
      <dgm:prSet presAssocID="{4825A4C0-2110-4DCF-860D-F377B1C86512}" presName="Name0" presStyleCnt="0">
        <dgm:presLayoutVars>
          <dgm:dir/>
          <dgm:resizeHandles val="exact"/>
        </dgm:presLayoutVars>
      </dgm:prSet>
      <dgm:spPr/>
    </dgm:pt>
    <dgm:pt modelId="{A062BA92-F350-4841-B7E4-09741FF77C59}" type="pres">
      <dgm:prSet presAssocID="{4825A4C0-2110-4DCF-860D-F377B1C86512}" presName="cycle" presStyleCnt="0"/>
      <dgm:spPr/>
    </dgm:pt>
    <dgm:pt modelId="{44BCCCCD-9AA4-4B95-A46C-4ABEBB2D7B34}" type="pres">
      <dgm:prSet presAssocID="{FC503783-3274-4DB2-9AB5-B09D15230A1D}" presName="nodeFirstNode" presStyleLbl="node1" presStyleIdx="0" presStyleCnt="8">
        <dgm:presLayoutVars>
          <dgm:bulletEnabled val="1"/>
        </dgm:presLayoutVars>
      </dgm:prSet>
      <dgm:spPr/>
    </dgm:pt>
    <dgm:pt modelId="{1827B715-2801-4489-A354-584FF3FB22B8}" type="pres">
      <dgm:prSet presAssocID="{E0AF6008-3F5B-43CE-B641-EB06A919BE6C}" presName="sibTransFirstNode" presStyleLbl="bgShp" presStyleIdx="0" presStyleCnt="1"/>
      <dgm:spPr/>
    </dgm:pt>
    <dgm:pt modelId="{4AF7FB4D-F56A-4371-91DE-DE0168878B11}" type="pres">
      <dgm:prSet presAssocID="{3F7B3A7B-48E7-4EEC-B5AC-548726DD1D85}" presName="nodeFollowingNodes" presStyleLbl="node1" presStyleIdx="1" presStyleCnt="8">
        <dgm:presLayoutVars>
          <dgm:bulletEnabled val="1"/>
        </dgm:presLayoutVars>
      </dgm:prSet>
      <dgm:spPr/>
    </dgm:pt>
    <dgm:pt modelId="{AB6E0CB1-8F11-4053-96BB-A48AB0FC4560}" type="pres">
      <dgm:prSet presAssocID="{CC0961A4-CD68-41FE-A742-FA30EABE1BB8}" presName="nodeFollowingNodes" presStyleLbl="node1" presStyleIdx="2" presStyleCnt="8">
        <dgm:presLayoutVars>
          <dgm:bulletEnabled val="1"/>
        </dgm:presLayoutVars>
      </dgm:prSet>
      <dgm:spPr/>
    </dgm:pt>
    <dgm:pt modelId="{94E7461A-BCAA-469B-925F-51BC60168719}" type="pres">
      <dgm:prSet presAssocID="{C5F553A5-17FB-49A6-8116-91DED77D239E}" presName="nodeFollowingNodes" presStyleLbl="node1" presStyleIdx="3" presStyleCnt="8">
        <dgm:presLayoutVars>
          <dgm:bulletEnabled val="1"/>
        </dgm:presLayoutVars>
      </dgm:prSet>
      <dgm:spPr/>
    </dgm:pt>
    <dgm:pt modelId="{3CFAE8EA-7819-4851-93B2-EF1305F9D3E2}" type="pres">
      <dgm:prSet presAssocID="{2696EE89-1057-4720-A44E-67694B6F068E}" presName="nodeFollowingNodes" presStyleLbl="node1" presStyleIdx="4" presStyleCnt="8">
        <dgm:presLayoutVars>
          <dgm:bulletEnabled val="1"/>
        </dgm:presLayoutVars>
      </dgm:prSet>
      <dgm:spPr/>
    </dgm:pt>
    <dgm:pt modelId="{7BFDA742-F539-4A41-A610-9095A49AFAE0}" type="pres">
      <dgm:prSet presAssocID="{3213D790-8531-436D-BB6B-A810A690D4E6}" presName="nodeFollowingNodes" presStyleLbl="node1" presStyleIdx="5" presStyleCnt="8">
        <dgm:presLayoutVars>
          <dgm:bulletEnabled val="1"/>
        </dgm:presLayoutVars>
      </dgm:prSet>
      <dgm:spPr/>
    </dgm:pt>
    <dgm:pt modelId="{3B6AC3FA-5C44-4442-A719-910D3AF1E84E}" type="pres">
      <dgm:prSet presAssocID="{64377B3E-3E4D-4879-8894-8C0608DBE518}" presName="nodeFollowingNodes" presStyleLbl="node1" presStyleIdx="6" presStyleCnt="8">
        <dgm:presLayoutVars>
          <dgm:bulletEnabled val="1"/>
        </dgm:presLayoutVars>
      </dgm:prSet>
      <dgm:spPr/>
    </dgm:pt>
    <dgm:pt modelId="{672B91AA-5BC7-4DDE-826B-CEE60AB80B86}" type="pres">
      <dgm:prSet presAssocID="{B9108885-5E59-432E-B651-B020765EED0E}" presName="nodeFollowingNodes" presStyleLbl="node1" presStyleIdx="7" presStyleCnt="8">
        <dgm:presLayoutVars>
          <dgm:bulletEnabled val="1"/>
        </dgm:presLayoutVars>
      </dgm:prSet>
      <dgm:spPr/>
    </dgm:pt>
  </dgm:ptLst>
  <dgm:cxnLst>
    <dgm:cxn modelId="{306B1D00-2884-4DD0-AE75-E0EF95C80D22}" srcId="{4825A4C0-2110-4DCF-860D-F377B1C86512}" destId="{CC0961A4-CD68-41FE-A742-FA30EABE1BB8}" srcOrd="2" destOrd="0" parTransId="{9A729CCC-F295-46D1-8A7B-556DC73A0F2D}" sibTransId="{7032698F-6A23-41E7-8F21-0D04AE1C48FE}"/>
    <dgm:cxn modelId="{293D510D-4D40-4CA1-9E91-C9642E3DC408}" type="presOf" srcId="{3213D790-8531-436D-BB6B-A810A690D4E6}" destId="{7BFDA742-F539-4A41-A610-9095A49AFAE0}" srcOrd="0" destOrd="0" presId="urn:microsoft.com/office/officeart/2005/8/layout/cycle3"/>
    <dgm:cxn modelId="{9FFE910E-3A41-425D-A7C9-D32922D57FC9}" type="presOf" srcId="{4825A4C0-2110-4DCF-860D-F377B1C86512}" destId="{ADF0CEFA-2F09-425D-998B-B8670A42BB53}" srcOrd="0" destOrd="0" presId="urn:microsoft.com/office/officeart/2005/8/layout/cycle3"/>
    <dgm:cxn modelId="{6B85D12D-C162-4B39-8BEA-963D65961818}" srcId="{4825A4C0-2110-4DCF-860D-F377B1C86512}" destId="{3213D790-8531-436D-BB6B-A810A690D4E6}" srcOrd="5" destOrd="0" parTransId="{A088F2D4-5EBB-46EB-95F6-F7463041A903}" sibTransId="{F54ED24B-1D47-45C5-849B-236859431C04}"/>
    <dgm:cxn modelId="{914B553B-4EC8-4DA1-987E-1785332A6EF3}" type="presOf" srcId="{C5F553A5-17FB-49A6-8116-91DED77D239E}" destId="{94E7461A-BCAA-469B-925F-51BC60168719}" srcOrd="0" destOrd="0" presId="urn:microsoft.com/office/officeart/2005/8/layout/cycle3"/>
    <dgm:cxn modelId="{C3FA493F-1FFB-4979-ABC5-3E77D463B6B7}" type="presOf" srcId="{64377B3E-3E4D-4879-8894-8C0608DBE518}" destId="{3B6AC3FA-5C44-4442-A719-910D3AF1E84E}" srcOrd="0" destOrd="0" presId="urn:microsoft.com/office/officeart/2005/8/layout/cycle3"/>
    <dgm:cxn modelId="{A073F768-6606-4A18-A595-5D664B3F6CC5}" type="presOf" srcId="{2696EE89-1057-4720-A44E-67694B6F068E}" destId="{3CFAE8EA-7819-4851-93B2-EF1305F9D3E2}" srcOrd="0" destOrd="0" presId="urn:microsoft.com/office/officeart/2005/8/layout/cycle3"/>
    <dgm:cxn modelId="{CD46294D-1759-4679-8FC6-923B33C09908}" type="presOf" srcId="{3F7B3A7B-48E7-4EEC-B5AC-548726DD1D85}" destId="{4AF7FB4D-F56A-4371-91DE-DE0168878B11}" srcOrd="0" destOrd="0" presId="urn:microsoft.com/office/officeart/2005/8/layout/cycle3"/>
    <dgm:cxn modelId="{E2C98E56-5515-4B35-AEEF-EA55D6159378}" srcId="{4825A4C0-2110-4DCF-860D-F377B1C86512}" destId="{FC503783-3274-4DB2-9AB5-B09D15230A1D}" srcOrd="0" destOrd="0" parTransId="{19C6AB9C-8FA8-4D36-A56D-948D2230BD14}" sibTransId="{E0AF6008-3F5B-43CE-B641-EB06A919BE6C}"/>
    <dgm:cxn modelId="{D69B3F84-150A-4FDA-82CA-4226EA9EF9CC}" srcId="{4825A4C0-2110-4DCF-860D-F377B1C86512}" destId="{C5F553A5-17FB-49A6-8116-91DED77D239E}" srcOrd="3" destOrd="0" parTransId="{4F4270FA-A773-4448-8C2B-E326CA5EC2AC}" sibTransId="{69B53826-8D5A-4090-BDFD-047C7A2FE12B}"/>
    <dgm:cxn modelId="{9E72FA8D-622D-4EBD-B450-23F93CE49EC4}" srcId="{4825A4C0-2110-4DCF-860D-F377B1C86512}" destId="{B9108885-5E59-432E-B651-B020765EED0E}" srcOrd="7" destOrd="0" parTransId="{8BC0BB96-3D91-46F7-9008-4B4D9D1712A6}" sibTransId="{1AF14FC6-2AAC-4F53-AD7F-0353B390678C}"/>
    <dgm:cxn modelId="{DDA3D091-FB22-49D5-89CB-8D1563689EAC}" type="presOf" srcId="{FC503783-3274-4DB2-9AB5-B09D15230A1D}" destId="{44BCCCCD-9AA4-4B95-A46C-4ABEBB2D7B34}" srcOrd="0" destOrd="0" presId="urn:microsoft.com/office/officeart/2005/8/layout/cycle3"/>
    <dgm:cxn modelId="{C3CD87C1-985A-4F60-A9AD-0C92E4540851}" type="presOf" srcId="{CC0961A4-CD68-41FE-A742-FA30EABE1BB8}" destId="{AB6E0CB1-8F11-4053-96BB-A48AB0FC4560}" srcOrd="0" destOrd="0" presId="urn:microsoft.com/office/officeart/2005/8/layout/cycle3"/>
    <dgm:cxn modelId="{E4330BD5-7AF4-4445-AAEF-2B8EB8C65BE2}" srcId="{4825A4C0-2110-4DCF-860D-F377B1C86512}" destId="{64377B3E-3E4D-4879-8894-8C0608DBE518}" srcOrd="6" destOrd="0" parTransId="{5EC2F36F-3599-46E1-BD71-B7B10C1F4A1A}" sibTransId="{A206375F-14F9-4A93-B0A7-92E9F1776829}"/>
    <dgm:cxn modelId="{F3F252E6-5302-4757-94B7-D3457FE0467A}" type="presOf" srcId="{B9108885-5E59-432E-B651-B020765EED0E}" destId="{672B91AA-5BC7-4DDE-826B-CEE60AB80B86}" srcOrd="0" destOrd="0" presId="urn:microsoft.com/office/officeart/2005/8/layout/cycle3"/>
    <dgm:cxn modelId="{4F5A39EB-C97C-425E-BA7F-16FF9B4D2E11}" srcId="{4825A4C0-2110-4DCF-860D-F377B1C86512}" destId="{3F7B3A7B-48E7-4EEC-B5AC-548726DD1D85}" srcOrd="1" destOrd="0" parTransId="{FB9E6D2C-C8F5-4E7E-A83D-621D414D494F}" sibTransId="{679ABD1A-7248-471A-8C9F-4899CAC5DCF1}"/>
    <dgm:cxn modelId="{365320F8-7272-4A43-BCCD-AB5C13B39B49}" srcId="{4825A4C0-2110-4DCF-860D-F377B1C86512}" destId="{2696EE89-1057-4720-A44E-67694B6F068E}" srcOrd="4" destOrd="0" parTransId="{575B8431-09D8-4B05-8E80-97A352B0D8C6}" sibTransId="{1F595961-4026-435B-A751-4DB23C279871}"/>
    <dgm:cxn modelId="{7A973CFE-4046-427A-8554-1423A0741A6E}" type="presOf" srcId="{E0AF6008-3F5B-43CE-B641-EB06A919BE6C}" destId="{1827B715-2801-4489-A354-584FF3FB22B8}" srcOrd="0" destOrd="0" presId="urn:microsoft.com/office/officeart/2005/8/layout/cycle3"/>
    <dgm:cxn modelId="{10056106-BEF2-47E5-8756-E882492B125E}" type="presParOf" srcId="{ADF0CEFA-2F09-425D-998B-B8670A42BB53}" destId="{A062BA92-F350-4841-B7E4-09741FF77C59}" srcOrd="0" destOrd="0" presId="urn:microsoft.com/office/officeart/2005/8/layout/cycle3"/>
    <dgm:cxn modelId="{79A982E7-832C-4F59-81C8-C5619A59F01F}" type="presParOf" srcId="{A062BA92-F350-4841-B7E4-09741FF77C59}" destId="{44BCCCCD-9AA4-4B95-A46C-4ABEBB2D7B34}" srcOrd="0" destOrd="0" presId="urn:microsoft.com/office/officeart/2005/8/layout/cycle3"/>
    <dgm:cxn modelId="{AF23221D-C106-40BF-A98F-4511E800A812}" type="presParOf" srcId="{A062BA92-F350-4841-B7E4-09741FF77C59}" destId="{1827B715-2801-4489-A354-584FF3FB22B8}" srcOrd="1" destOrd="0" presId="urn:microsoft.com/office/officeart/2005/8/layout/cycle3"/>
    <dgm:cxn modelId="{6A840815-3EFA-4DA3-B154-BA20641483E3}" type="presParOf" srcId="{A062BA92-F350-4841-B7E4-09741FF77C59}" destId="{4AF7FB4D-F56A-4371-91DE-DE0168878B11}" srcOrd="2" destOrd="0" presId="urn:microsoft.com/office/officeart/2005/8/layout/cycle3"/>
    <dgm:cxn modelId="{56F962DB-D50A-47B3-8824-2CB74C656D06}" type="presParOf" srcId="{A062BA92-F350-4841-B7E4-09741FF77C59}" destId="{AB6E0CB1-8F11-4053-96BB-A48AB0FC4560}" srcOrd="3" destOrd="0" presId="urn:microsoft.com/office/officeart/2005/8/layout/cycle3"/>
    <dgm:cxn modelId="{C9F3E7F2-A600-4EBF-B835-E40AA72F8809}" type="presParOf" srcId="{A062BA92-F350-4841-B7E4-09741FF77C59}" destId="{94E7461A-BCAA-469B-925F-51BC60168719}" srcOrd="4" destOrd="0" presId="urn:microsoft.com/office/officeart/2005/8/layout/cycle3"/>
    <dgm:cxn modelId="{6909F7D7-E6A0-4418-9218-788573FE4E62}" type="presParOf" srcId="{A062BA92-F350-4841-B7E4-09741FF77C59}" destId="{3CFAE8EA-7819-4851-93B2-EF1305F9D3E2}" srcOrd="5" destOrd="0" presId="urn:microsoft.com/office/officeart/2005/8/layout/cycle3"/>
    <dgm:cxn modelId="{6E01620F-52ED-441C-8EDD-7A33BE65A6EE}" type="presParOf" srcId="{A062BA92-F350-4841-B7E4-09741FF77C59}" destId="{7BFDA742-F539-4A41-A610-9095A49AFAE0}" srcOrd="6" destOrd="0" presId="urn:microsoft.com/office/officeart/2005/8/layout/cycle3"/>
    <dgm:cxn modelId="{9D9D1DAC-64F0-4455-91BA-9999F5A9AFA9}" type="presParOf" srcId="{A062BA92-F350-4841-B7E4-09741FF77C59}" destId="{3B6AC3FA-5C44-4442-A719-910D3AF1E84E}" srcOrd="7" destOrd="0" presId="urn:microsoft.com/office/officeart/2005/8/layout/cycle3"/>
    <dgm:cxn modelId="{301FE436-6CA0-49B4-B382-3D770D592965}" type="presParOf" srcId="{A062BA92-F350-4841-B7E4-09741FF77C59}" destId="{672B91AA-5BC7-4DDE-826B-CEE60AB80B86}" srcOrd="8"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B715-2801-4489-A354-584FF3FB22B8}">
      <dsp:nvSpPr>
        <dsp:cNvPr id="0" name=""/>
        <dsp:cNvSpPr/>
      </dsp:nvSpPr>
      <dsp:spPr>
        <a:xfrm>
          <a:off x="292150" y="-42457"/>
          <a:ext cx="4444898" cy="4444898"/>
        </a:xfrm>
        <a:prstGeom prst="circularArrow">
          <a:avLst>
            <a:gd name="adj1" fmla="val 5544"/>
            <a:gd name="adj2" fmla="val 330680"/>
            <a:gd name="adj3" fmla="val 14683409"/>
            <a:gd name="adj4" fmla="val 1685488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CCCCD-9AA4-4B95-A46C-4ABEBB2D7B34}">
      <dsp:nvSpPr>
        <dsp:cNvPr id="0" name=""/>
        <dsp:cNvSpPr/>
      </dsp:nvSpPr>
      <dsp:spPr>
        <a:xfrm>
          <a:off x="1905595" y="621"/>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Problem Statement</a:t>
          </a:r>
          <a:endParaRPr lang="en-US" sz="1200" kern="1200"/>
        </a:p>
      </dsp:txBody>
      <dsp:txXfrm>
        <a:off x="1935324" y="30350"/>
        <a:ext cx="1158551" cy="549546"/>
      </dsp:txXfrm>
    </dsp:sp>
    <dsp:sp modelId="{4AF7FB4D-F56A-4371-91DE-DE0168878B11}">
      <dsp:nvSpPr>
        <dsp:cNvPr id="0" name=""/>
        <dsp:cNvSpPr/>
      </dsp:nvSpPr>
      <dsp:spPr>
        <a:xfrm>
          <a:off x="3245901"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Project Overview</a:t>
          </a:r>
          <a:endParaRPr lang="en-US" sz="1200" kern="1200"/>
        </a:p>
      </dsp:txBody>
      <dsp:txXfrm>
        <a:off x="3275630" y="585523"/>
        <a:ext cx="1158551" cy="549546"/>
      </dsp:txXfrm>
    </dsp:sp>
    <dsp:sp modelId="{AB6E0CB1-8F11-4053-96BB-A48AB0FC4560}">
      <dsp:nvSpPr>
        <dsp:cNvPr id="0" name=""/>
        <dsp:cNvSpPr/>
      </dsp:nvSpPr>
      <dsp:spPr>
        <a:xfrm>
          <a:off x="3801074"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End Users</a:t>
          </a:r>
          <a:endParaRPr lang="en-US" sz="1200" kern="1200"/>
        </a:p>
      </dsp:txBody>
      <dsp:txXfrm>
        <a:off x="3830803" y="1925829"/>
        <a:ext cx="1158551" cy="549546"/>
      </dsp:txXfrm>
    </dsp:sp>
    <dsp:sp modelId="{94E7461A-BCAA-469B-925F-51BC60168719}">
      <dsp:nvSpPr>
        <dsp:cNvPr id="0" name=""/>
        <dsp:cNvSpPr/>
      </dsp:nvSpPr>
      <dsp:spPr>
        <a:xfrm>
          <a:off x="3245901"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Our Solution and Proposition</a:t>
          </a:r>
          <a:endParaRPr lang="en-US" sz="1200" kern="1200"/>
        </a:p>
      </dsp:txBody>
      <dsp:txXfrm>
        <a:off x="3275630" y="3266135"/>
        <a:ext cx="1158551" cy="549546"/>
      </dsp:txXfrm>
    </dsp:sp>
    <dsp:sp modelId="{3CFAE8EA-7819-4851-93B2-EF1305F9D3E2}">
      <dsp:nvSpPr>
        <dsp:cNvPr id="0" name=""/>
        <dsp:cNvSpPr/>
      </dsp:nvSpPr>
      <dsp:spPr>
        <a:xfrm>
          <a:off x="1905595" y="3791579"/>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Dataset Description</a:t>
          </a:r>
        </a:p>
      </dsp:txBody>
      <dsp:txXfrm>
        <a:off x="1935324" y="3821308"/>
        <a:ext cx="1158551" cy="549546"/>
      </dsp:txXfrm>
    </dsp:sp>
    <dsp:sp modelId="{7BFDA742-F539-4A41-A610-9095A49AFAE0}">
      <dsp:nvSpPr>
        <dsp:cNvPr id="0" name=""/>
        <dsp:cNvSpPr/>
      </dsp:nvSpPr>
      <dsp:spPr>
        <a:xfrm>
          <a:off x="565289"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Modelling Approach</a:t>
          </a:r>
          <a:endParaRPr lang="en-US" sz="1200" kern="1200"/>
        </a:p>
      </dsp:txBody>
      <dsp:txXfrm>
        <a:off x="595018" y="3266135"/>
        <a:ext cx="1158551" cy="549546"/>
      </dsp:txXfrm>
    </dsp:sp>
    <dsp:sp modelId="{3B6AC3FA-5C44-4442-A719-910D3AF1E84E}">
      <dsp:nvSpPr>
        <dsp:cNvPr id="0" name=""/>
        <dsp:cNvSpPr/>
      </dsp:nvSpPr>
      <dsp:spPr>
        <a:xfrm>
          <a:off x="10116"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Results and </a:t>
          </a:r>
          <a:r>
            <a:rPr lang="en-US" sz="1200" kern="1200"/>
            <a:t>Discussion</a:t>
          </a:r>
        </a:p>
      </dsp:txBody>
      <dsp:txXfrm>
        <a:off x="39845" y="1925829"/>
        <a:ext cx="1158551" cy="549546"/>
      </dsp:txXfrm>
    </dsp:sp>
    <dsp:sp modelId="{672B91AA-5BC7-4DDE-826B-CEE60AB80B86}">
      <dsp:nvSpPr>
        <dsp:cNvPr id="0" name=""/>
        <dsp:cNvSpPr/>
      </dsp:nvSpPr>
      <dsp:spPr>
        <a:xfrm>
          <a:off x="565289"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Conclusion</a:t>
          </a:r>
          <a:endParaRPr lang="en-US" sz="1200" kern="1200"/>
        </a:p>
      </dsp:txBody>
      <dsp:txXfrm>
        <a:off x="595018" y="585523"/>
        <a:ext cx="1158551" cy="54954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277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8379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1884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275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650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56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7836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0866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0293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8613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00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1875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6398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449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939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68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291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6760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9076255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2.png" /><Relationship Id="rId7" Type="http://schemas.openxmlformats.org/officeDocument/2006/relationships/diagramQuickStyle" Target="../diagrams/quickStyle1.xml" /><Relationship Id="rId2" Type="http://schemas.openxmlformats.org/officeDocument/2006/relationships/image" Target="../media/image3.png" /><Relationship Id="rId1" Type="http://schemas.openxmlformats.org/officeDocument/2006/relationships/slideLayout" Target="../slideLayouts/slideLayout6.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jp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78629" y="3074939"/>
            <a:ext cx="8610600" cy="2308324"/>
          </a:xfrm>
          <a:prstGeom prst="rect">
            <a:avLst/>
          </a:prstGeom>
          <a:noFill/>
        </p:spPr>
        <p:txBody>
          <a:bodyPr wrap="square" rtlCol="0">
            <a:spAutoFit/>
          </a:bodyPr>
          <a:lstStyle/>
          <a:p>
            <a:r>
              <a:rPr lang="en-US" sz="2400" b="1" dirty="0"/>
              <a:t>STUDENT NAME: </a:t>
            </a:r>
            <a:r>
              <a:rPr lang="en-IN" sz="2400" b="1" dirty="0"/>
              <a:t>VELU. M</a:t>
            </a:r>
            <a:endParaRPr lang="en-US" sz="2400" b="1" dirty="0"/>
          </a:p>
          <a:p>
            <a:r>
              <a:rPr lang="en-US" sz="2400" b="1" dirty="0"/>
              <a:t>REGISTER NO:312220</a:t>
            </a:r>
            <a:r>
              <a:rPr lang="en-IN" sz="2400" b="1"/>
              <a:t>799</a:t>
            </a:r>
            <a:endParaRPr lang="en-US" sz="2400" b="1" dirty="0"/>
          </a:p>
          <a:p>
            <a:r>
              <a:rPr lang="en-US" sz="2400" b="1" dirty="0"/>
              <a:t>DEPARTMENT:COMMERCE</a:t>
            </a:r>
          </a:p>
          <a:p>
            <a:r>
              <a:rPr lang="en-US" sz="2400" b="1" dirty="0"/>
              <a:t>COLLEGE: GOVERNMENT ARTS AND SCIENCE COLLEGE,SRIPERUMBUDUR-KUNDRATHUR,CHENNAI-69.</a:t>
            </a:r>
          </a:p>
          <a:p>
            <a:r>
              <a:rPr lang="en-US" sz="24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4178941-AF80-47B1-9836-E5E7CD2DA5C7}"/>
              </a:ext>
            </a:extLst>
          </p:cNvPr>
          <p:cNvSpPr/>
          <p:nvPr/>
        </p:nvSpPr>
        <p:spPr>
          <a:xfrm>
            <a:off x="739775" y="1066800"/>
            <a:ext cx="6096000" cy="5355312"/>
          </a:xfrm>
          <a:prstGeom prst="rect">
            <a:avLst/>
          </a:prstGeom>
        </p:spPr>
        <p:txBody>
          <a:bodyPr>
            <a:spAutoFit/>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D52CC8CE-74C6-47DF-AEF2-6B3B4716E738}"/>
              </a:ext>
            </a:extLst>
          </p:cNvPr>
          <p:cNvSpPr/>
          <p:nvPr/>
        </p:nvSpPr>
        <p:spPr>
          <a:xfrm>
            <a:off x="755332" y="1192232"/>
            <a:ext cx="8464868" cy="2862322"/>
          </a:xfrm>
          <a:prstGeom prst="rect">
            <a:avLst/>
          </a:prstGeom>
        </p:spPr>
        <p:txBody>
          <a:bodyPr wrap="square">
            <a:spAutoFit/>
          </a:bodyPr>
          <a:lstStyle/>
          <a:p>
            <a:pPr marL="285750" indent="-285750">
              <a:buFont typeface="Wingdings" panose="05000000000000000000" pitchFamily="2" charset="2"/>
              <a:buChar char="v"/>
            </a:pPr>
            <a:r>
              <a:rPr lang="en-US" dirty="0"/>
              <a:t>The phenomenon of employee salary of based on which job the organization required at where.</a:t>
            </a:r>
          </a:p>
          <a:p>
            <a:endParaRPr lang="en-US" dirty="0"/>
          </a:p>
          <a:p>
            <a:pPr marL="285750" indent="-285750">
              <a:buFont typeface="Wingdings" panose="05000000000000000000" pitchFamily="2" charset="2"/>
              <a:buChar char="v"/>
            </a:pPr>
            <a:r>
              <a:rPr lang="en-US" dirty="0"/>
              <a:t> The results section should be objective and </a:t>
            </a:r>
            <a:r>
              <a:rPr lang="en-US" dirty="0" err="1"/>
              <a:t>unbased</a:t>
            </a:r>
            <a:r>
              <a:rPr lang="en-US" dirty="0"/>
              <a:t>,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0C03CF4-D959-41CF-B33D-F945969AAA21}"/>
              </a:ext>
            </a:extLst>
          </p:cNvPr>
          <p:cNvSpPr/>
          <p:nvPr/>
        </p:nvSpPr>
        <p:spPr>
          <a:xfrm>
            <a:off x="533400" y="1524000"/>
            <a:ext cx="6096000" cy="2308324"/>
          </a:xfrm>
          <a:prstGeom prst="rect">
            <a:avLst/>
          </a:prstGeom>
        </p:spPr>
        <p:txBody>
          <a:bodyPr>
            <a:spAutoFit/>
          </a:bodyPr>
          <a:lstStyle/>
          <a:p>
            <a:pPr marL="285750" indent="-285750">
              <a:buFont typeface="Wingdings" panose="05000000000000000000" pitchFamily="2" charset="2"/>
              <a:buChar char="v"/>
            </a:pPr>
            <a:r>
              <a:rPr lang="en-US" dirty="0"/>
              <a:t>The analysis of high income is given is for Life Sciences.</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5" name="TextBox 22">
            <a:extLst>
              <a:ext uri="{FF2B5EF4-FFF2-40B4-BE49-F238E27FC236}">
                <a16:creationId xmlns:a16="http://schemas.microsoft.com/office/drawing/2014/main" id="{475EE57F-AB3E-1217-24E9-091FEB539206}"/>
              </a:ext>
            </a:extLst>
          </p:cNvPr>
          <p:cNvGraphicFramePr/>
          <p:nvPr>
            <p:extLst>
              <p:ext uri="{D42A27DB-BD31-4B8C-83A1-F6EECF244321}">
                <p14:modId xmlns:p14="http://schemas.microsoft.com/office/powerpoint/2010/main" val="1442368046"/>
              </p:ext>
            </p:extLst>
          </p:nvPr>
        </p:nvGraphicFramePr>
        <p:xfrm>
          <a:off x="2509807" y="1041533"/>
          <a:ext cx="5029200" cy="44012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4" name="object 3">
            <a:extLst>
              <a:ext uri="{FF2B5EF4-FFF2-40B4-BE49-F238E27FC236}">
                <a16:creationId xmlns:a16="http://schemas.microsoft.com/office/drawing/2014/main" id="{4FFF345D-48D8-485D-931D-DC2E71AA855F}"/>
              </a:ext>
            </a:extLst>
          </p:cNvPr>
          <p:cNvGrpSpPr/>
          <p:nvPr/>
        </p:nvGrpSpPr>
        <p:grpSpPr>
          <a:xfrm>
            <a:off x="7633495" y="-180821"/>
            <a:ext cx="4752975" cy="6863080"/>
            <a:chOff x="7443849" y="0"/>
            <a:chExt cx="4752975" cy="6863080"/>
          </a:xfrm>
        </p:grpSpPr>
        <p:sp>
          <p:nvSpPr>
            <p:cNvPr id="26" name="object 4">
              <a:extLst>
                <a:ext uri="{FF2B5EF4-FFF2-40B4-BE49-F238E27FC236}">
                  <a16:creationId xmlns:a16="http://schemas.microsoft.com/office/drawing/2014/main" id="{24891294-B08B-477C-8C2D-ED8A7E0CF6DE}"/>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27" name="object 5">
              <a:extLst>
                <a:ext uri="{FF2B5EF4-FFF2-40B4-BE49-F238E27FC236}">
                  <a16:creationId xmlns:a16="http://schemas.microsoft.com/office/drawing/2014/main" id="{9A7C3CD2-8597-4B1E-9983-E1F15B7BB069}"/>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28" name="object 6">
              <a:extLst>
                <a:ext uri="{FF2B5EF4-FFF2-40B4-BE49-F238E27FC236}">
                  <a16:creationId xmlns:a16="http://schemas.microsoft.com/office/drawing/2014/main" id="{55AE8822-B680-4E9C-AF7B-7886E9BE61CD}"/>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29" name="object 7">
              <a:extLst>
                <a:ext uri="{FF2B5EF4-FFF2-40B4-BE49-F238E27FC236}">
                  <a16:creationId xmlns:a16="http://schemas.microsoft.com/office/drawing/2014/main" id="{518D7302-155A-4F8C-825F-A20FFBC1D249}"/>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30" name="object 8">
              <a:extLst>
                <a:ext uri="{FF2B5EF4-FFF2-40B4-BE49-F238E27FC236}">
                  <a16:creationId xmlns:a16="http://schemas.microsoft.com/office/drawing/2014/main" id="{612BB10A-8E58-4B9B-B43D-6C3C078A171C}"/>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31" name="object 9">
              <a:extLst>
                <a:ext uri="{FF2B5EF4-FFF2-40B4-BE49-F238E27FC236}">
                  <a16:creationId xmlns:a16="http://schemas.microsoft.com/office/drawing/2014/main" id="{51D48112-2F1E-4C0C-A861-D840D02CDD58}"/>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32" name="object 10">
              <a:extLst>
                <a:ext uri="{FF2B5EF4-FFF2-40B4-BE49-F238E27FC236}">
                  <a16:creationId xmlns:a16="http://schemas.microsoft.com/office/drawing/2014/main" id="{AE55B2E8-3861-431D-B730-712E705A2A6C}"/>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33" name="object 11">
              <a:extLst>
                <a:ext uri="{FF2B5EF4-FFF2-40B4-BE49-F238E27FC236}">
                  <a16:creationId xmlns:a16="http://schemas.microsoft.com/office/drawing/2014/main" id="{91AF4784-3088-4D80-8850-9F5F985A0A4F}"/>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34" name="object 12">
              <a:extLst>
                <a:ext uri="{FF2B5EF4-FFF2-40B4-BE49-F238E27FC236}">
                  <a16:creationId xmlns:a16="http://schemas.microsoft.com/office/drawing/2014/main" id="{31CEA71E-3CF5-4632-9A47-294AF0E7DADB}"/>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90A329A8-ACAD-10CC-AEEC-02B4B175C866}"/>
              </a:ext>
            </a:extLst>
          </p:cNvPr>
          <p:cNvSpPr txBox="1"/>
          <p:nvPr/>
        </p:nvSpPr>
        <p:spPr>
          <a:xfrm>
            <a:off x="676275" y="1905001"/>
            <a:ext cx="7990157" cy="3108543"/>
          </a:xfrm>
          <a:prstGeom prst="rect">
            <a:avLst/>
          </a:prstGeom>
          <a:noFill/>
        </p:spPr>
        <p:txBody>
          <a:bodyPr wrap="square">
            <a:spAutoFit/>
          </a:bodyPr>
          <a:lstStyle/>
          <a:p>
            <a:r>
              <a:rPr lang="en-US" sz="2800" dirty="0"/>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27CA34-79E6-4BDA-A321-5ADF33920B06}"/>
              </a:ext>
            </a:extLst>
          </p:cNvPr>
          <p:cNvSpPr txBox="1"/>
          <p:nvPr/>
        </p:nvSpPr>
        <p:spPr>
          <a:xfrm>
            <a:off x="739775" y="1696134"/>
            <a:ext cx="7108825"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A company’s excel statement that shows the salary of male and female genders and the job level.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a:extLst>
              <a:ext uri="{FF2B5EF4-FFF2-40B4-BE49-F238E27FC236}">
                <a16:creationId xmlns:a16="http://schemas.microsoft.com/office/drawing/2014/main" id="{F7BBFF6B-9300-45DB-8189-19DAF6537B65}"/>
              </a:ext>
            </a:extLst>
          </p:cNvPr>
          <p:cNvSpPr/>
          <p:nvPr/>
        </p:nvSpPr>
        <p:spPr>
          <a:xfrm>
            <a:off x="723900" y="1695450"/>
            <a:ext cx="6096000" cy="3139321"/>
          </a:xfrm>
          <a:prstGeom prst="rect">
            <a:avLst/>
          </a:prstGeom>
        </p:spPr>
        <p:txBody>
          <a:bodyPr>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evaluate fairness, compliance, and optimize salary structures.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make informed decisions about compensation strategy.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ensure transparency and fairness in their pay.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manage budgets and forecast salary expenditures.</a:t>
            </a:r>
          </a:p>
          <a:p>
            <a:pPr marL="285750" lvl="0" indent="-285750" defTabSz="914400" eaLnBrk="0" fontAlgn="base" hangingPunct="0">
              <a:spcBef>
                <a:spcPct val="0"/>
              </a:spcBef>
              <a:spcAft>
                <a:spcPct val="0"/>
              </a:spcAft>
              <a:buFont typeface="Wingdings" panose="05000000000000000000" pitchFamily="2" charset="2"/>
              <a:buChar char="v"/>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advocate for fair compensation.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a:extLst>
              <a:ext uri="{FF2B5EF4-FFF2-40B4-BE49-F238E27FC236}">
                <a16:creationId xmlns:a16="http://schemas.microsoft.com/office/drawing/2014/main" id="{5F2BC9EA-5425-4565-A10E-109AB4F4750D}"/>
              </a:ext>
            </a:extLst>
          </p:cNvPr>
          <p:cNvSpPr/>
          <p:nvPr/>
        </p:nvSpPr>
        <p:spPr>
          <a:xfrm>
            <a:off x="2819400" y="1476375"/>
            <a:ext cx="6096000" cy="4247317"/>
          </a:xfrm>
          <a:prstGeom prst="rect">
            <a:avLst/>
          </a:prstGeom>
        </p:spPr>
        <p:txBody>
          <a:bodyPr>
            <a:spAutoFit/>
          </a:bodyPr>
          <a:lstStyle/>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6998050-B46D-4224-B2CC-9EAE8974D290}"/>
              </a:ext>
            </a:extLst>
          </p:cNvPr>
          <p:cNvSpPr txBox="1"/>
          <p:nvPr/>
        </p:nvSpPr>
        <p:spPr>
          <a:xfrm>
            <a:off x="838200" y="1630681"/>
            <a:ext cx="7543800"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It has employees IDs.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Education fields about their employees like marketing, life science, medicals, technical degree,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Gender.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Research and development and Sales are the important dataset in this column.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Levels.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roles like Laboratory Technician, Sales Representative, Research Scientist,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Monthly Income, Salary slab and its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391"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2C43E66-63D5-4820-97F7-5C0EB3AC7837}"/>
              </a:ext>
            </a:extLst>
          </p:cNvPr>
          <p:cNvSpPr/>
          <p:nvPr/>
        </p:nvSpPr>
        <p:spPr>
          <a:xfrm>
            <a:off x="2133600" y="2039851"/>
            <a:ext cx="6096000" cy="1754326"/>
          </a:xfrm>
          <a:prstGeom prst="rect">
            <a:avLst/>
          </a:prstGeom>
        </p:spPr>
        <p:txBody>
          <a:bodyPr>
            <a:spAutoFit/>
          </a:bodyPr>
          <a:lstStyle/>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data shows that Rating of monthly income of employees.</a:t>
            </a:r>
          </a:p>
          <a:p>
            <a:pPr marL="457200" indent="-45720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 analysed the data to know which place is providing high and low salary in an organisation based on different type of jobs.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327</TotalTime>
  <Words>589</Words>
  <Application>Microsoft Office PowerPoint</Application>
  <PresentationFormat>Widescreen</PresentationFormat>
  <Paragraphs>100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Gayathri B.com General 2nd year GASC</cp:lastModifiedBy>
  <cp:revision>22</cp:revision>
  <dcterms:created xsi:type="dcterms:W3CDTF">2024-03-29T15:07:22Z</dcterms:created>
  <dcterms:modified xsi:type="dcterms:W3CDTF">2024-09-05T05:38:14Z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