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8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830"/>
  </p:normalViewPr>
  <p:slideViewPr>
    <p:cSldViewPr snapToGrid="0" snapToObjects="1">
      <p:cViewPr varScale="1">
        <p:scale>
          <a:sx n="143" d="100"/>
          <a:sy n="143" d="100"/>
        </p:scale>
        <p:origin x="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AAC1D-328A-7447-9C2D-540A52E8A931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DEA8-A289-1D44-9F51-694A688DF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66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1DEA8-A289-1D44-9F51-694A688DF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84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7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18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07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12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22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5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4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1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3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0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B4BC-1852-194C-BC9E-D336A2FEC7F9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10F7FA-4AFF-9648-BCBA-205F046A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docs.djangoproject.com/en/2.2/int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torial.djangogirls.org/en/" TargetMode="External"/><Relationship Id="rId4" Type="http://schemas.openxmlformats.org/officeDocument/2006/relationships/hyperlink" Target="https://developer.mozilla.org/en-US/docs/Learn/Server-side/Djang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46FFB-88B2-C74F-A994-D331FBBE1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CC Web 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638A-9362-6C45-A1EF-E326D0D92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Django</a:t>
            </a:r>
          </a:p>
        </p:txBody>
      </p:sp>
    </p:spTree>
    <p:extLst>
      <p:ext uri="{BB962C8B-B14F-4D97-AF65-F5344CB8AC3E}">
        <p14:creationId xmlns:p14="http://schemas.microsoft.com/office/powerpoint/2010/main" val="238535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BE496-FBD2-7440-8DF5-35432AF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057AA-9977-1B45-B8F9-89F21B7C5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726" y="2133600"/>
            <a:ext cx="5942374" cy="3778250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5B5AD20-31FC-6E4C-92A8-CA4217EFE080}"/>
              </a:ext>
            </a:extLst>
          </p:cNvPr>
          <p:cNvCxnSpPr/>
          <p:nvPr/>
        </p:nvCxnSpPr>
        <p:spPr>
          <a:xfrm flipH="1">
            <a:off x="5865091" y="1330036"/>
            <a:ext cx="1708727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FE69C1-315D-FD4E-829C-1B0C6A9293B6}"/>
              </a:ext>
            </a:extLst>
          </p:cNvPr>
          <p:cNvSpPr txBox="1"/>
          <p:nvPr/>
        </p:nvSpPr>
        <p:spPr>
          <a:xfrm>
            <a:off x="7573818" y="850106"/>
            <a:ext cx="25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Template </a:t>
            </a:r>
            <a:r>
              <a:rPr lang="de-DE" dirty="0" err="1"/>
              <a:t>inheritance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DE2DBD-349C-7843-A403-76A580511BFF}"/>
              </a:ext>
            </a:extLst>
          </p:cNvPr>
          <p:cNvCxnSpPr>
            <a:cxnSpLocks/>
          </p:cNvCxnSpPr>
          <p:nvPr/>
        </p:nvCxnSpPr>
        <p:spPr>
          <a:xfrm flipH="1">
            <a:off x="7879976" y="2085174"/>
            <a:ext cx="2451890" cy="105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38DCFFD-A8EF-E542-89BE-97A1AA2CB902}"/>
              </a:ext>
            </a:extLst>
          </p:cNvPr>
          <p:cNvSpPr txBox="1"/>
          <p:nvPr/>
        </p:nvSpPr>
        <p:spPr>
          <a:xfrm>
            <a:off x="10442961" y="1801286"/>
            <a:ext cx="17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Interpolation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2D41022-FD1E-1A41-AC7F-3D4AEC1CC889}"/>
              </a:ext>
            </a:extLst>
          </p:cNvPr>
          <p:cNvCxnSpPr>
            <a:cxnSpLocks/>
          </p:cNvCxnSpPr>
          <p:nvPr/>
        </p:nvCxnSpPr>
        <p:spPr>
          <a:xfrm>
            <a:off x="1717705" y="3871245"/>
            <a:ext cx="2603283" cy="51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B24B8D9-9050-7648-9F8E-666E01D48CA8}"/>
              </a:ext>
            </a:extLst>
          </p:cNvPr>
          <p:cNvSpPr txBox="1"/>
          <p:nvPr/>
        </p:nvSpPr>
        <p:spPr>
          <a:xfrm>
            <a:off x="0" y="3298677"/>
            <a:ext cx="236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Custom Python </a:t>
            </a:r>
            <a:r>
              <a:rPr lang="de-DE" dirty="0" err="1"/>
              <a:t>code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0F83F13-DBA7-C04B-8203-F53B2429C014}"/>
              </a:ext>
            </a:extLst>
          </p:cNvPr>
          <p:cNvCxnSpPr>
            <a:cxnSpLocks/>
          </p:cNvCxnSpPr>
          <p:nvPr/>
        </p:nvCxnSpPr>
        <p:spPr>
          <a:xfrm flipH="1" flipV="1">
            <a:off x="7879976" y="5423647"/>
            <a:ext cx="2562986" cy="8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FEDADF0-5A61-7041-8B45-7ECC7752016D}"/>
              </a:ext>
            </a:extLst>
          </p:cNvPr>
          <p:cNvSpPr txBox="1"/>
          <p:nvPr/>
        </p:nvSpPr>
        <p:spPr>
          <a:xfrm>
            <a:off x="10331865" y="5708591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Template </a:t>
            </a:r>
            <a:r>
              <a:rPr lang="de-DE" dirty="0" err="1"/>
              <a:t>filter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35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90554-C1AC-D646-9899-2B6C992C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9FD8785-56B0-9B43-A2A0-CAFC8B33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273" y="1866900"/>
            <a:ext cx="6394277" cy="3124200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064A302-5BCC-9E48-940F-DBDAE866D454}"/>
              </a:ext>
            </a:extLst>
          </p:cNvPr>
          <p:cNvCxnSpPr>
            <a:cxnSpLocks/>
          </p:cNvCxnSpPr>
          <p:nvPr/>
        </p:nvCxnSpPr>
        <p:spPr>
          <a:xfrm flipH="1" flipV="1">
            <a:off x="5306938" y="4460905"/>
            <a:ext cx="4341264" cy="170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FF3DCA5-99E2-E942-9E8B-6DBF45C90D72}"/>
              </a:ext>
            </a:extLst>
          </p:cNvPr>
          <p:cNvSpPr txBox="1"/>
          <p:nvPr/>
        </p:nvSpPr>
        <p:spPr>
          <a:xfrm>
            <a:off x="9870393" y="5922235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73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14CA-00F3-AF43-9758-89AFDFB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DE3A64-1AF2-D444-AA85-0196A4A7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050" y="2463645"/>
            <a:ext cx="6311900" cy="1041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A54A13-55E1-0244-94DC-030D0B73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4074802"/>
            <a:ext cx="3213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7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EEE17-3D67-6744-95E8-E553F35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D7A58-D7BA-BD40-AFE2-35413DA3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Essentially</a:t>
            </a:r>
            <a:r>
              <a:rPr lang="de-DE" dirty="0"/>
              <a:t> a CRON Job </a:t>
            </a:r>
            <a:r>
              <a:rPr lang="de-DE" dirty="0" err="1"/>
              <a:t>wrapper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Jobs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(</a:t>
            </a:r>
            <a:r>
              <a:rPr lang="de-DE" dirty="0" err="1"/>
              <a:t>put</a:t>
            </a:r>
            <a:r>
              <a:rPr lang="de-DE" dirty="0"/>
              <a:t> on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), </a:t>
            </a:r>
            <a:r>
              <a:rPr lang="de-DE" dirty="0" err="1"/>
              <a:t>picked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Configurable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retries</a:t>
            </a:r>
            <a:r>
              <a:rPr lang="de-DE" dirty="0"/>
              <a:t>, </a:t>
            </a:r>
            <a:r>
              <a:rPr lang="de-DE" dirty="0" err="1"/>
              <a:t>timeout</a:t>
            </a:r>
            <a:r>
              <a:rPr lang="de-DE" dirty="0"/>
              <a:t>, etc.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85F054-C3D9-8A4E-AA40-C9F55F0C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7808"/>
            <a:ext cx="5873910" cy="16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CF76-4783-544B-AE0C-34365BE8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Django </a:t>
            </a:r>
            <a:r>
              <a:rPr lang="de-DE" dirty="0" err="1"/>
              <a:t>specifics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1B487-2414-DC48-B063-B5AF80FC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Built</a:t>
            </a:r>
            <a:r>
              <a:rPr lang="de-DE" dirty="0"/>
              <a:t>-In Admin </a:t>
            </a:r>
            <a:r>
              <a:rPr lang="de-DE" dirty="0" err="1"/>
              <a:t>Section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AF2FA9-4F31-FE4D-8135-FBBBAA62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25" y="2514600"/>
            <a:ext cx="6010271" cy="38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E0057-7EB1-A04E-9B1C-DD3C8F03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Django </a:t>
            </a:r>
            <a:r>
              <a:rPr lang="de-DE" dirty="0" err="1"/>
              <a:t>specifics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3DE08-649F-534A-9BC3-6886922F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(</a:t>
            </a:r>
            <a:r>
              <a:rPr lang="de-DE" dirty="0" err="1"/>
              <a:t>cross</a:t>
            </a:r>
            <a:r>
              <a:rPr lang="de-DE" dirty="0"/>
              <a:t>-site </a:t>
            </a:r>
            <a:r>
              <a:rPr lang="de-DE" dirty="0" err="1"/>
              <a:t>scripting</a:t>
            </a:r>
            <a:r>
              <a:rPr lang="de-DE" dirty="0"/>
              <a:t>, SQL </a:t>
            </a:r>
            <a:r>
              <a:rPr lang="de-DE" dirty="0" err="1"/>
              <a:t>injection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(CSS),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(e.g.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escaping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SQL </a:t>
            </a:r>
            <a:r>
              <a:rPr lang="de-DE" dirty="0" err="1"/>
              <a:t>queries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overridden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e.g.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422621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C3D34-C7EE-0548-BD4B-23943EED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2BAB8-995F-6E4C-B42D-9F36C0D6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/</a:t>
            </a:r>
            <a:r>
              <a:rPr lang="de-DE" dirty="0" err="1"/>
              <a:t>r</a:t>
            </a:r>
            <a:r>
              <a:rPr lang="de-DE" dirty="0"/>
              <a:t>/</a:t>
            </a:r>
            <a:r>
              <a:rPr lang="de-DE" dirty="0" err="1"/>
              <a:t>django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positive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official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tutorial</a:t>
            </a:r>
            <a:endParaRPr lang="de-DE" dirty="0"/>
          </a:p>
          <a:p>
            <a:endParaRPr lang="de-DE" dirty="0"/>
          </a:p>
          <a:p>
            <a:r>
              <a:rPr lang="de-DE" dirty="0"/>
              <a:t>JavaScript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https://developer.mozilla.org/en-US/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Approved</a:t>
            </a:r>
            <a:r>
              <a:rPr lang="de-DE" dirty="0"/>
              <a:t> Django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https://developer.mozilla.org/en-US/docs/Learn/Server-side/Django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DjangoGirls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https://tutorial.djangogirls.org/en/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0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6D3A1-7704-E44A-BD6B-BBF43F5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Frameworks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ABA6D-7D93-F54B-8882-B58CB46F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Models</a:t>
            </a:r>
          </a:p>
          <a:p>
            <a:endParaRPr lang="de-DE" dirty="0"/>
          </a:p>
          <a:p>
            <a:r>
              <a:rPr lang="de-DE" dirty="0"/>
              <a:t>Routing</a:t>
            </a:r>
          </a:p>
          <a:p>
            <a:endParaRPr lang="de-DE" dirty="0"/>
          </a:p>
          <a:p>
            <a:r>
              <a:rPr lang="de-DE" dirty="0"/>
              <a:t>Views</a:t>
            </a:r>
          </a:p>
          <a:p>
            <a:endParaRPr lang="de-DE" dirty="0"/>
          </a:p>
          <a:p>
            <a:r>
              <a:rPr lang="de-DE" dirty="0"/>
              <a:t>Templates</a:t>
            </a:r>
          </a:p>
          <a:p>
            <a:endParaRPr lang="de-DE" dirty="0"/>
          </a:p>
          <a:p>
            <a:r>
              <a:rPr lang="de-DE" dirty="0"/>
              <a:t>Jobs</a:t>
            </a:r>
          </a:p>
          <a:p>
            <a:endParaRPr lang="de-DE" dirty="0"/>
          </a:p>
          <a:p>
            <a:r>
              <a:rPr lang="de-DE" dirty="0"/>
              <a:t>Django </a:t>
            </a:r>
            <a:r>
              <a:rPr lang="de-DE" dirty="0" err="1"/>
              <a:t>specifics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6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2D0D5-BB6E-374D-BCAC-BE94786E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C32F3-412B-0A49-83FA-A074A0C3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Comes </a:t>
            </a:r>
            <a:r>
              <a:rPr lang="de-DE" dirty="0" err="1"/>
              <a:t>with</a:t>
            </a:r>
            <a:r>
              <a:rPr lang="de-DE" dirty="0"/>
              <a:t> ORM: </a:t>
            </a:r>
            <a:r>
              <a:rPr lang="de-DE" dirty="0" err="1"/>
              <a:t>Essentially</a:t>
            </a:r>
            <a:r>
              <a:rPr lang="de-DE" dirty="0"/>
              <a:t> a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Migrations</a:t>
            </a:r>
            <a:r>
              <a:rPr lang="de-DE" dirty="0"/>
              <a:t> update </a:t>
            </a:r>
            <a:r>
              <a:rPr lang="de-DE" dirty="0" err="1"/>
              <a:t>your</a:t>
            </a:r>
            <a:r>
              <a:rPr lang="de-DE" dirty="0"/>
              <a:t> DB</a:t>
            </a:r>
          </a:p>
          <a:p>
            <a:endParaRPr lang="de-DE" dirty="0"/>
          </a:p>
          <a:p>
            <a:r>
              <a:rPr lang="de-DE" dirty="0"/>
              <a:t>Query </a:t>
            </a:r>
            <a:r>
              <a:rPr lang="de-DE" dirty="0" err="1"/>
              <a:t>support</a:t>
            </a:r>
            <a:r>
              <a:rPr lang="de-DE" dirty="0"/>
              <a:t> in Python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Reporter.objects.get</a:t>
            </a:r>
            <a:r>
              <a:rPr lang="de-DE" dirty="0"/>
              <a:t>(full_</a:t>
            </a:r>
            <a:r>
              <a:rPr lang="de-DE" dirty="0" err="1"/>
              <a:t>name</a:t>
            </a:r>
            <a:r>
              <a:rPr lang="de-DE" dirty="0"/>
              <a:t>__</a:t>
            </a:r>
            <a:r>
              <a:rPr lang="de-DE" dirty="0" err="1"/>
              <a:t>startswith</a:t>
            </a:r>
            <a:r>
              <a:rPr lang="de-DE" dirty="0"/>
              <a:t>='John')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14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EB6E-5316-094E-A46B-099B76B6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A11D39-2915-EB49-95D9-4EB10C8CE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97" y="2514600"/>
            <a:ext cx="622442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A112-FE69-C643-BF8D-EDA863C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90942-9364-0946-921E-CFEFAA3C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Map</a:t>
            </a:r>
            <a:r>
              <a:rPr lang="de-DE" dirty="0"/>
              <a:t>&lt;</a:t>
            </a:r>
            <a:r>
              <a:rPr lang="de-DE" dirty="0" err="1"/>
              <a:t>URLPattern</a:t>
            </a:r>
            <a:r>
              <a:rPr lang="de-DE" dirty="0"/>
              <a:t>, </a:t>
            </a:r>
            <a:r>
              <a:rPr lang="de-DE" dirty="0" err="1"/>
              <a:t>PythonCallback</a:t>
            </a:r>
            <a:r>
              <a:rPr lang="de-DE" dirty="0"/>
              <a:t>&gt;</a:t>
            </a:r>
          </a:p>
          <a:p>
            <a:pPr lvl="1"/>
            <a:r>
              <a:rPr lang="de-DE" dirty="0" err="1"/>
              <a:t>URLPattern</a:t>
            </a:r>
            <a:r>
              <a:rPr lang="de-DE" dirty="0"/>
              <a:t>: Route</a:t>
            </a:r>
          </a:p>
          <a:p>
            <a:pPr lvl="1"/>
            <a:r>
              <a:rPr lang="de-DE" dirty="0" err="1"/>
              <a:t>PythonCallbacks</a:t>
            </a:r>
            <a:r>
              <a:rPr lang="de-DE" dirty="0"/>
              <a:t>: Views</a:t>
            </a:r>
          </a:p>
          <a:p>
            <a:endParaRPr lang="de-DE" dirty="0"/>
          </a:p>
          <a:p>
            <a:r>
              <a:rPr lang="de-DE" dirty="0"/>
              <a:t>Upon </a:t>
            </a:r>
            <a:r>
              <a:rPr lang="de-DE" dirty="0" err="1"/>
              <a:t>request</a:t>
            </a:r>
            <a:r>
              <a:rPr lang="de-DE" dirty="0"/>
              <a:t>, Django will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(</a:t>
            </a:r>
            <a:r>
              <a:rPr lang="de-DE" dirty="0" err="1"/>
              <a:t>using</a:t>
            </a:r>
            <a:r>
              <a:rPr lang="de-DE" dirty="0"/>
              <a:t> RE)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, 404 </a:t>
            </a:r>
            <a:r>
              <a:rPr lang="de-DE" dirty="0" err="1"/>
              <a:t>fallback</a:t>
            </a:r>
            <a:endParaRPr lang="de-DE" dirty="0"/>
          </a:p>
          <a:p>
            <a:endParaRPr lang="de-DE" dirty="0"/>
          </a:p>
          <a:p>
            <a:r>
              <a:rPr lang="de-DE" dirty="0"/>
              <a:t>Views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,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, etc.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55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3D3053-3E3C-8D42-836A-24CAC9995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2456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22847-258B-FC40-82EE-B6A42F62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Middleware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6B45C1-37A1-1C41-A138-AD9C2BBB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834" y="2033896"/>
            <a:ext cx="6903275" cy="361939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8D90011-E2D3-8E43-846D-E782DDA920C3}"/>
              </a:ext>
            </a:extLst>
          </p:cNvPr>
          <p:cNvSpPr txBox="1"/>
          <p:nvPr/>
        </p:nvSpPr>
        <p:spPr>
          <a:xfrm>
            <a:off x="3220632" y="5879068"/>
            <a:ext cx="501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predecessor</a:t>
            </a:r>
            <a:r>
              <a:rPr lang="de-DE" dirty="0"/>
              <a:t> / </a:t>
            </a:r>
            <a:r>
              <a:rPr lang="de-DE" dirty="0" err="1"/>
              <a:t>successor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27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06B26-9CD4-6D4E-BA9F-4E97A1E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ED258-C192-1648-A173-B0E40DFE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an </a:t>
            </a:r>
            <a:r>
              <a:rPr lang="de-DE" dirty="0" err="1"/>
              <a:t>HttpReponse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raise</a:t>
            </a:r>
            <a:r>
              <a:rPr lang="de-DE" dirty="0"/>
              <a:t> an </a:t>
            </a:r>
            <a:r>
              <a:rPr lang="de-DE" dirty="0" err="1"/>
              <a:t>exception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„Business </a:t>
            </a:r>
            <a:r>
              <a:rPr lang="de-DE" dirty="0" err="1"/>
              <a:t>logic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Usually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on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(e.g. log in)</a:t>
            </a:r>
          </a:p>
          <a:p>
            <a:pPr lvl="1"/>
            <a:r>
              <a:rPr lang="de-DE" dirty="0"/>
              <a:t>Loads a </a:t>
            </a:r>
            <a:r>
              <a:rPr lang="de-DE" dirty="0" err="1"/>
              <a:t>template</a:t>
            </a:r>
            <a:r>
              <a:rPr lang="de-DE" dirty="0"/>
              <a:t> (i.e. a </a:t>
            </a:r>
            <a:r>
              <a:rPr lang="de-DE" dirty="0" err="1"/>
              <a:t>configurable</a:t>
            </a:r>
            <a:r>
              <a:rPr lang="de-DE" dirty="0"/>
              <a:t> HTML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Renders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7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0134-AD65-D541-A1F8-FF910EE6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209273-7481-CF45-89D6-76284777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013" y="2587625"/>
            <a:ext cx="6781800" cy="2870200"/>
          </a:xfrm>
        </p:spPr>
      </p:pic>
    </p:spTree>
    <p:extLst>
      <p:ext uri="{BB962C8B-B14F-4D97-AF65-F5344CB8AC3E}">
        <p14:creationId xmlns:p14="http://schemas.microsoft.com/office/powerpoint/2010/main" val="2860655235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{003C4488-969A-0243-A952-E2CCA55A964B}tf10001069</Template>
  <TotalTime>0</TotalTime>
  <Words>334</Words>
  <Application>Microsoft Macintosh PowerPoint</Application>
  <PresentationFormat>Breitbild</PresentationFormat>
  <Paragraphs>78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Fetzen</vt:lpstr>
      <vt:lpstr>CC Web Frameworks</vt:lpstr>
      <vt:lpstr>Web Frameworks at a glance</vt:lpstr>
      <vt:lpstr>Models</vt:lpstr>
      <vt:lpstr>PowerPoint-Präsentation</vt:lpstr>
      <vt:lpstr>Routing</vt:lpstr>
      <vt:lpstr>PowerPoint-Präsentation</vt:lpstr>
      <vt:lpstr>Middleware</vt:lpstr>
      <vt:lpstr>Views</vt:lpstr>
      <vt:lpstr>PowerPoint-Präsentation</vt:lpstr>
      <vt:lpstr>Templates</vt:lpstr>
      <vt:lpstr>PowerPoint-Präsentation</vt:lpstr>
      <vt:lpstr>PowerPoint-Präsentation</vt:lpstr>
      <vt:lpstr>Jobs</vt:lpstr>
      <vt:lpstr>Django specifics</vt:lpstr>
      <vt:lpstr>Django specifics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Web Frameworks</dc:title>
  <dc:creator>Albert Böhm</dc:creator>
  <cp:lastModifiedBy>Albert Böhm</cp:lastModifiedBy>
  <cp:revision>66</cp:revision>
  <dcterms:created xsi:type="dcterms:W3CDTF">2019-10-26T16:09:25Z</dcterms:created>
  <dcterms:modified xsi:type="dcterms:W3CDTF">2019-10-28T06:44:17Z</dcterms:modified>
</cp:coreProperties>
</file>