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04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Velusamy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950821104049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798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Slide 16</vt:lpstr>
      <vt:lpstr>Slide 17</vt:lpstr>
      <vt:lpstr>Slide 18</vt:lpstr>
      <vt:lpstr>Slide 19</vt:lpstr>
      <vt:lpstr>Future Enhancements: </vt:lpstr>
      <vt:lpstr>Slide 21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24</cp:revision>
  <dcterms:modified xsi:type="dcterms:W3CDTF">2024-04-11T17:31:38Z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