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4" r:id="rId3"/>
  </p:sldMasterIdLst>
  <p:notesMasterIdLst>
    <p:notesMasterId r:id="rId4"/>
  </p:notesMasterIdLst>
  <p:sldIdLst>
    <p:sldId id="256" r:id="rId5"/>
  </p:sldIdLst>
  <p:sldSz cy="6400800" cx="6400800"/>
  <p:notesSz cx="7010400" cy="9296400"/>
  <p:embeddedFontLst>
    <p:embeddedFont>
      <p:font typeface="Arial Narrow"/>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ArialNarrow-boldItalic.fntdata"/><Relationship Id="rId5" Type="http://schemas.openxmlformats.org/officeDocument/2006/relationships/slide" Target="slides/slide1.xml"/><Relationship Id="rId6" Type="http://schemas.openxmlformats.org/officeDocument/2006/relationships/font" Target="fonts/ArialNarrow-regular.fntdata"/><Relationship Id="rId7" Type="http://schemas.openxmlformats.org/officeDocument/2006/relationships/font" Target="fonts/ArialNarrow-bold.fntdata"/><Relationship Id="rId8" Type="http://schemas.openxmlformats.org/officeDocument/2006/relationships/font" Target="fonts/ArialNarrow-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7840" cy="46482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11872" lvl="1" marL="335407"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2pPr>
            <a:lvl3pPr indent="-10805" lvl="2" marL="670814"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3pPr>
            <a:lvl4pPr indent="-9741" lvl="3" marL="1006221"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4pPr>
            <a:lvl5pPr indent="-8673" lvl="4" marL="1341628"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5pPr>
            <a:lvl6pPr indent="-7608" lvl="5" marL="167703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6pPr>
            <a:lvl7pPr indent="-6541" lvl="6" marL="2012443"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7pPr>
            <a:lvl8pPr indent="-5472" lvl="7" marL="2347849"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8pPr>
            <a:lvl9pPr indent="-4405" lvl="8" marL="268325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970938" y="0"/>
            <a:ext cx="3037840" cy="464820"/>
          </a:xfrm>
          <a:prstGeom prst="rect">
            <a:avLst/>
          </a:prstGeom>
          <a:noFill/>
          <a:ln>
            <a:noFill/>
          </a:ln>
        </p:spPr>
        <p:txBody>
          <a:bodyPr anchorCtr="0" anchor="t" bIns="91425" lIns="91425" rIns="91425" wrap="square" tIns="91425"/>
          <a:lstStyle>
            <a:lvl1pPr indent="0" lvl="0" marL="0" marR="0" rtl="0" algn="r">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11872" lvl="1" marL="335407"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2pPr>
            <a:lvl3pPr indent="-10805" lvl="2" marL="670814"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3pPr>
            <a:lvl4pPr indent="-9741" lvl="3" marL="1006221"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4pPr>
            <a:lvl5pPr indent="-8673" lvl="4" marL="1341628"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5pPr>
            <a:lvl6pPr indent="-7608" lvl="5" marL="167703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6pPr>
            <a:lvl7pPr indent="-6541" lvl="6" marL="2012443"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7pPr>
            <a:lvl8pPr indent="-5472" lvl="7" marL="2347849"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8pPr>
            <a:lvl9pPr indent="-4405" lvl="8" marL="268325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762125" y="696913"/>
            <a:ext cx="348615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389467" y="4415790"/>
            <a:ext cx="6231467" cy="418338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1400"/>
              <a:buFont typeface="Arial"/>
              <a:buNone/>
              <a:defRPr b="0" i="0" sz="900" u="none" cap="none" strike="noStrike">
                <a:solidFill>
                  <a:schemeClr val="dk1"/>
                </a:solidFill>
                <a:latin typeface="Arial"/>
                <a:ea typeface="Arial"/>
                <a:cs typeface="Arial"/>
                <a:sym typeface="Arial"/>
              </a:defRPr>
            </a:lvl1pPr>
            <a:lvl2pPr indent="-11652" lvl="1" marL="329153" marR="0" rtl="0" algn="l">
              <a:spcBef>
                <a:spcPts val="0"/>
              </a:spcBef>
              <a:buClr>
                <a:schemeClr val="dk1"/>
              </a:buClr>
              <a:buSzPts val="1400"/>
              <a:buFont typeface="Arial"/>
              <a:buNone/>
              <a:defRPr b="0" i="0" sz="900" u="none" cap="none" strike="noStrike">
                <a:solidFill>
                  <a:schemeClr val="dk1"/>
                </a:solidFill>
                <a:latin typeface="Arial"/>
                <a:ea typeface="Arial"/>
                <a:cs typeface="Arial"/>
                <a:sym typeface="Arial"/>
              </a:defRPr>
            </a:lvl2pPr>
            <a:lvl3pPr indent="-10604" lvl="2" marL="658306" marR="0" rtl="0" algn="l">
              <a:spcBef>
                <a:spcPts val="0"/>
              </a:spcBef>
              <a:buClr>
                <a:schemeClr val="dk1"/>
              </a:buClr>
              <a:buSzPts val="1400"/>
              <a:buFont typeface="Arial"/>
              <a:buNone/>
              <a:defRPr b="0" i="0" sz="900" u="none" cap="none" strike="noStrike">
                <a:solidFill>
                  <a:schemeClr val="dk1"/>
                </a:solidFill>
                <a:latin typeface="Arial"/>
                <a:ea typeface="Arial"/>
                <a:cs typeface="Arial"/>
                <a:sym typeface="Arial"/>
              </a:defRPr>
            </a:lvl3pPr>
            <a:lvl4pPr indent="-9559" lvl="3" marL="987459" marR="0" rtl="0" algn="l">
              <a:spcBef>
                <a:spcPts val="0"/>
              </a:spcBef>
              <a:buClr>
                <a:schemeClr val="dk1"/>
              </a:buClr>
              <a:buSzPts val="1400"/>
              <a:buFont typeface="Arial"/>
              <a:buNone/>
              <a:defRPr b="0" i="0" sz="900" u="none" cap="none" strike="noStrike">
                <a:solidFill>
                  <a:schemeClr val="dk1"/>
                </a:solidFill>
                <a:latin typeface="Arial"/>
                <a:ea typeface="Arial"/>
                <a:cs typeface="Arial"/>
                <a:sym typeface="Arial"/>
              </a:defRPr>
            </a:lvl4pPr>
            <a:lvl5pPr indent="-8511" lvl="4" marL="1316612" marR="0" rtl="0" algn="l">
              <a:spcBef>
                <a:spcPts val="0"/>
              </a:spcBef>
              <a:buClr>
                <a:schemeClr val="dk1"/>
              </a:buClr>
              <a:buSzPts val="1400"/>
              <a:buFont typeface="Arial"/>
              <a:buNone/>
              <a:defRPr b="0" i="0" sz="900" u="none" cap="none" strike="noStrike">
                <a:solidFill>
                  <a:schemeClr val="dk1"/>
                </a:solidFill>
                <a:latin typeface="Arial"/>
                <a:ea typeface="Arial"/>
                <a:cs typeface="Arial"/>
                <a:sym typeface="Arial"/>
              </a:defRPr>
            </a:lvl5pPr>
            <a:lvl6pPr indent="-7466" lvl="5" marL="1645766" marR="0" rtl="0" algn="l">
              <a:spcBef>
                <a:spcPts val="0"/>
              </a:spcBef>
              <a:buClr>
                <a:schemeClr val="dk1"/>
              </a:buClr>
              <a:buSzPts val="1400"/>
              <a:buFont typeface="Calibri"/>
              <a:buNone/>
              <a:defRPr b="0" i="0" sz="900" u="none" cap="none" strike="noStrike">
                <a:solidFill>
                  <a:schemeClr val="dk1"/>
                </a:solidFill>
                <a:latin typeface="Calibri"/>
                <a:ea typeface="Calibri"/>
                <a:cs typeface="Calibri"/>
                <a:sym typeface="Calibri"/>
              </a:defRPr>
            </a:lvl6pPr>
            <a:lvl7pPr indent="-6418" lvl="6" marL="1974920" marR="0" rtl="0" algn="l">
              <a:spcBef>
                <a:spcPts val="0"/>
              </a:spcBef>
              <a:buClr>
                <a:schemeClr val="dk1"/>
              </a:buClr>
              <a:buSzPts val="1400"/>
              <a:buFont typeface="Calibri"/>
              <a:buNone/>
              <a:defRPr b="0" i="0" sz="900" u="none" cap="none" strike="noStrike">
                <a:solidFill>
                  <a:schemeClr val="dk1"/>
                </a:solidFill>
                <a:latin typeface="Calibri"/>
                <a:ea typeface="Calibri"/>
                <a:cs typeface="Calibri"/>
                <a:sym typeface="Calibri"/>
              </a:defRPr>
            </a:lvl7pPr>
            <a:lvl8pPr indent="-5370" lvl="7" marL="2304072" marR="0" rtl="0" algn="l">
              <a:spcBef>
                <a:spcPts val="0"/>
              </a:spcBef>
              <a:buClr>
                <a:schemeClr val="dk1"/>
              </a:buClr>
              <a:buSzPts val="1400"/>
              <a:buFont typeface="Calibri"/>
              <a:buNone/>
              <a:defRPr b="0" i="0" sz="900" u="none" cap="none" strike="noStrike">
                <a:solidFill>
                  <a:schemeClr val="dk1"/>
                </a:solidFill>
                <a:latin typeface="Calibri"/>
                <a:ea typeface="Calibri"/>
                <a:cs typeface="Calibri"/>
                <a:sym typeface="Calibri"/>
              </a:defRPr>
            </a:lvl8pPr>
            <a:lvl9pPr indent="-4323" lvl="8" marL="2633225" marR="0" rtl="0" algn="l">
              <a:spcBef>
                <a:spcPts val="0"/>
              </a:spcBef>
              <a:buClr>
                <a:schemeClr val="dk1"/>
              </a:buClr>
              <a:buSzPts val="1400"/>
              <a:buFont typeface="Calibri"/>
              <a:buNone/>
              <a:defRPr b="0" i="0" sz="9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829967"/>
            <a:ext cx="3037840" cy="46482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indent="-11872" lvl="1" marL="335407"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2pPr>
            <a:lvl3pPr indent="-10805" lvl="2" marL="670814"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3pPr>
            <a:lvl4pPr indent="-9741" lvl="3" marL="1006221"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4pPr>
            <a:lvl5pPr indent="-8673" lvl="4" marL="1341628"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5pPr>
            <a:lvl6pPr indent="-7608" lvl="5" marL="167703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6pPr>
            <a:lvl7pPr indent="-6541" lvl="6" marL="2012443"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7pPr>
            <a:lvl8pPr indent="-5472" lvl="7" marL="2347849"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8pPr>
            <a:lvl9pPr indent="-4405" lvl="8" marL="2683256" marR="0" rtl="0" algn="l">
              <a:lnSpc>
                <a:spcPct val="100000"/>
              </a:lnSpc>
              <a:spcBef>
                <a:spcPts val="0"/>
              </a:spcBef>
              <a:spcAft>
                <a:spcPts val="0"/>
              </a:spcAft>
              <a:buClr>
                <a:schemeClr val="dk1"/>
              </a:buClr>
              <a:buSzPts val="1400"/>
              <a:buFont typeface="Calibri"/>
              <a:buNone/>
              <a:defRPr b="0" i="0" sz="13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970938" y="8829967"/>
            <a:ext cx="3037840" cy="464820"/>
          </a:xfrm>
          <a:prstGeom prst="rect">
            <a:avLst/>
          </a:prstGeom>
          <a:noFill/>
          <a:ln>
            <a:noFill/>
          </a:ln>
        </p:spPr>
        <p:txBody>
          <a:bodyPr anchorCtr="0" anchor="b" bIns="46550" lIns="93150" rIns="93150" wrap="square" tIns="46550">
            <a:noAutofit/>
          </a:bodyPr>
          <a:lstStyle/>
          <a:p>
            <a:pPr indent="-7620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762125" y="696913"/>
            <a:ext cx="3486150" cy="34861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8" name="Shape 108"/>
          <p:cNvSpPr txBox="1"/>
          <p:nvPr>
            <p:ph idx="1" type="body"/>
          </p:nvPr>
        </p:nvSpPr>
        <p:spPr>
          <a:xfrm>
            <a:off x="389467" y="4415790"/>
            <a:ext cx="6231467" cy="4183380"/>
          </a:xfrm>
          <a:prstGeom prst="rect">
            <a:avLst/>
          </a:prstGeom>
          <a:noFill/>
          <a:ln>
            <a:noFill/>
          </a:ln>
        </p:spPr>
        <p:txBody>
          <a:bodyPr anchorCtr="0" anchor="t" bIns="46550" lIns="93150" rIns="93150" wrap="square" tIns="46550">
            <a:noAutofit/>
          </a:bodyPr>
          <a:lstStyle/>
          <a:p>
            <a:pPr indent="-88900" lvl="0" marL="0" marR="0" rtl="0" algn="l">
              <a:spcBef>
                <a:spcPts val="0"/>
              </a:spcBef>
              <a:buClr>
                <a:schemeClr val="dk1"/>
              </a:buClr>
              <a:buSzPts val="1400"/>
              <a:buFont typeface="Arial"/>
              <a:buNone/>
            </a:pPr>
            <a:r>
              <a:t/>
            </a:r>
            <a:endParaRPr b="0" i="0" sz="900" u="none" cap="none" strike="noStrike">
              <a:solidFill>
                <a:schemeClr val="dk1"/>
              </a:solidFill>
              <a:latin typeface="Arial"/>
              <a:ea typeface="Arial"/>
              <a:cs typeface="Arial"/>
              <a:sym typeface="Arial"/>
            </a:endParaRPr>
          </a:p>
        </p:txBody>
      </p:sp>
      <p:sp>
        <p:nvSpPr>
          <p:cNvPr id="109" name="Shape 109"/>
          <p:cNvSpPr txBox="1"/>
          <p:nvPr>
            <p:ph idx="12" type="sldNum"/>
          </p:nvPr>
        </p:nvSpPr>
        <p:spPr>
          <a:xfrm>
            <a:off x="3970938" y="8829967"/>
            <a:ext cx="3037840" cy="464820"/>
          </a:xfrm>
          <a:prstGeom prst="rect">
            <a:avLst/>
          </a:prstGeom>
          <a:noFill/>
          <a:ln>
            <a:noFill/>
          </a:ln>
        </p:spPr>
        <p:txBody>
          <a:bodyPr anchorCtr="0" anchor="b" bIns="46550" lIns="93150" rIns="93150" wrap="square" tIns="46550">
            <a:noAutofit/>
          </a:bodyPr>
          <a:lstStyle/>
          <a:p>
            <a:pPr indent="-7620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White">
    <p:spTree>
      <p:nvGrpSpPr>
        <p:cNvPr id="12" name="Shape 12"/>
        <p:cNvGrpSpPr/>
        <p:nvPr/>
      </p:nvGrpSpPr>
      <p:grpSpPr>
        <a:xfrm>
          <a:off x="0" y="0"/>
          <a:ext cx="0" cy="0"/>
          <a:chOff x="0" y="0"/>
          <a:chExt cx="0" cy="0"/>
        </a:xfrm>
      </p:grpSpPr>
      <p:sp>
        <p:nvSpPr>
          <p:cNvPr id="13" name="Shape 13"/>
          <p:cNvSpPr txBox="1"/>
          <p:nvPr>
            <p:ph type="ctrTitle"/>
          </p:nvPr>
        </p:nvSpPr>
        <p:spPr>
          <a:xfrm>
            <a:off x="320041" y="1365507"/>
            <a:ext cx="2880600" cy="16215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4" name="Shape 14"/>
          <p:cNvSpPr txBox="1"/>
          <p:nvPr>
            <p:ph idx="1" type="subTitle"/>
          </p:nvPr>
        </p:nvSpPr>
        <p:spPr>
          <a:xfrm>
            <a:off x="320041" y="3072391"/>
            <a:ext cx="2880600" cy="1280100"/>
          </a:xfrm>
          <a:prstGeom prst="rect">
            <a:avLst/>
          </a:prstGeom>
          <a:noFill/>
          <a:ln>
            <a:noFill/>
          </a:ln>
        </p:spPr>
        <p:txBody>
          <a:bodyPr anchorCtr="0" anchor="t" bIns="91425" lIns="91425" rIns="91425" wrap="square" tIns="91425"/>
          <a:lstStyle>
            <a:lvl1pPr indent="0" lvl="0" marL="0" marR="0" rtl="0" algn="l">
              <a:lnSpc>
                <a:spcPct val="80000"/>
              </a:lnSpc>
              <a:spcBef>
                <a:spcPts val="500"/>
              </a:spcBef>
              <a:spcAft>
                <a:spcPts val="0"/>
              </a:spcAft>
              <a:buClr>
                <a:schemeClr val="dk1"/>
              </a:buClr>
              <a:buSzPts val="1400"/>
              <a:buFont typeface="Arial"/>
              <a:buNone/>
              <a:defRPr b="1" i="0" sz="1300" u="none" cap="none" strike="noStrike">
                <a:solidFill>
                  <a:schemeClr val="dk1"/>
                </a:solidFill>
                <a:latin typeface="Arial"/>
                <a:ea typeface="Arial"/>
                <a:cs typeface="Arial"/>
                <a:sym typeface="Arial"/>
              </a:defRPr>
            </a:lvl1pPr>
            <a:lvl2pPr indent="0" lvl="1" marL="266700" marR="0" rtl="0" algn="ctr">
              <a:lnSpc>
                <a:spcPct val="100000"/>
              </a:lnSpc>
              <a:spcBef>
                <a:spcPts val="700"/>
              </a:spcBef>
              <a:spcAft>
                <a:spcPts val="0"/>
              </a:spcAft>
              <a:buClr>
                <a:srgbClr val="888888"/>
              </a:buClr>
              <a:buSzPts val="1400"/>
              <a:buFont typeface="Arial"/>
              <a:buNone/>
              <a:defRPr b="0" i="0" sz="1100" u="none" cap="none" strike="noStrike">
                <a:solidFill>
                  <a:srgbClr val="888888"/>
                </a:solidFill>
                <a:latin typeface="Arial"/>
                <a:ea typeface="Arial"/>
                <a:cs typeface="Arial"/>
                <a:sym typeface="Arial"/>
              </a:defRPr>
            </a:lvl2pPr>
            <a:lvl3pPr indent="0" lvl="2" marL="5588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8255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10922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13589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6pPr>
            <a:lvl7pPr indent="0" lvl="6" marL="16510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7pPr>
            <a:lvl8pPr indent="0" lvl="7" marL="19177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8pPr>
            <a:lvl9pPr indent="0" lvl="8" marL="21844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One Statement and Picture">
    <p:spTree>
      <p:nvGrpSpPr>
        <p:cNvPr id="60" name="Shape 60"/>
        <p:cNvGrpSpPr/>
        <p:nvPr/>
      </p:nvGrpSpPr>
      <p:grpSpPr>
        <a:xfrm>
          <a:off x="0" y="0"/>
          <a:ext cx="0" cy="0"/>
          <a:chOff x="0" y="0"/>
          <a:chExt cx="0" cy="0"/>
        </a:xfrm>
      </p:grpSpPr>
      <p:sp>
        <p:nvSpPr>
          <p:cNvPr id="61" name="Shape 61"/>
          <p:cNvSpPr/>
          <p:nvPr>
            <p:ph idx="2" type="pic"/>
          </p:nvPr>
        </p:nvSpPr>
        <p:spPr>
          <a:xfrm>
            <a:off x="3200407" y="0"/>
            <a:ext cx="3200400" cy="6400800"/>
          </a:xfrm>
          <a:prstGeom prst="rect">
            <a:avLst/>
          </a:prstGeom>
          <a:noFill/>
          <a:ln>
            <a:noFill/>
          </a:ln>
        </p:spPr>
        <p:txBody>
          <a:bodyPr anchorCtr="0" anchor="ctr" bIns="91425" lIns="91425" rIns="91425" wrap="square" tIns="91425"/>
          <a:lstStyle>
            <a:lvl1pPr indent="0" lvl="0" marL="0" marR="0" rtl="0" algn="ctr">
              <a:lnSpc>
                <a:spcPct val="100000"/>
              </a:lnSpc>
              <a:spcBef>
                <a:spcPts val="40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62" name="Shape 62"/>
          <p:cNvSpPr txBox="1"/>
          <p:nvPr>
            <p:ph idx="1" type="body"/>
          </p:nvPr>
        </p:nvSpPr>
        <p:spPr>
          <a:xfrm>
            <a:off x="320041" y="554145"/>
            <a:ext cx="2616600" cy="5205000"/>
          </a:xfrm>
          <a:prstGeom prst="rect">
            <a:avLst/>
          </a:prstGeom>
          <a:noFill/>
          <a:ln>
            <a:noFill/>
          </a:ln>
        </p:spPr>
        <p:txBody>
          <a:bodyPr anchorCtr="0" anchor="t" bIns="91425" lIns="91425" rIns="91425" wrap="square" tIns="91425"/>
          <a:lstStyle>
            <a:lvl1pPr indent="0" lvl="0" marL="0" marR="0" rtl="0" algn="l">
              <a:lnSpc>
                <a:spcPct val="90000"/>
              </a:lnSpc>
              <a:spcBef>
                <a:spcPts val="70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pic>
        <p:nvPicPr>
          <p:cNvPr id="63" name="Shape 63"/>
          <p:cNvPicPr preferRelativeResize="0"/>
          <p:nvPr/>
        </p:nvPicPr>
        <p:blipFill rotWithShape="1">
          <a:blip r:embed="rId2">
            <a:alphaModFix/>
          </a:blip>
          <a:srcRect b="0" l="0" r="0" t="0"/>
          <a:stretch/>
        </p:blipFill>
        <p:spPr>
          <a:xfrm>
            <a:off x="247678" y="5910441"/>
            <a:ext cx="749100" cy="371400"/>
          </a:xfrm>
          <a:prstGeom prst="rect">
            <a:avLst/>
          </a:prstGeom>
          <a:noFill/>
          <a:ln>
            <a:noFill/>
          </a:ln>
        </p:spPr>
      </p:pic>
      <p:sp>
        <p:nvSpPr>
          <p:cNvPr id="64" name="Shape 64"/>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Statement and Chart">
    <p:spTree>
      <p:nvGrpSpPr>
        <p:cNvPr id="66" name="Shape 66"/>
        <p:cNvGrpSpPr/>
        <p:nvPr/>
      </p:nvGrpSpPr>
      <p:grpSpPr>
        <a:xfrm>
          <a:off x="0" y="0"/>
          <a:ext cx="0" cy="0"/>
          <a:chOff x="0" y="0"/>
          <a:chExt cx="0" cy="0"/>
        </a:xfrm>
      </p:grpSpPr>
      <p:sp>
        <p:nvSpPr>
          <p:cNvPr id="67" name="Shape 67"/>
          <p:cNvSpPr txBox="1"/>
          <p:nvPr>
            <p:ph idx="1" type="body"/>
          </p:nvPr>
        </p:nvSpPr>
        <p:spPr>
          <a:xfrm>
            <a:off x="320041" y="554145"/>
            <a:ext cx="2616600" cy="5205000"/>
          </a:xfrm>
          <a:prstGeom prst="rect">
            <a:avLst/>
          </a:prstGeom>
          <a:noFill/>
          <a:ln>
            <a:noFill/>
          </a:ln>
        </p:spPr>
        <p:txBody>
          <a:bodyPr anchorCtr="0" anchor="t" bIns="91425" lIns="91425" rIns="91425" wrap="square" tIns="91425"/>
          <a:lstStyle>
            <a:lvl1pPr indent="0" lvl="0" marL="0" marR="0" rtl="0" algn="l">
              <a:lnSpc>
                <a:spcPct val="90000"/>
              </a:lnSpc>
              <a:spcBef>
                <a:spcPts val="70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68" name="Shape 68"/>
          <p:cNvSpPr/>
          <p:nvPr>
            <p:ph idx="2" type="chart"/>
          </p:nvPr>
        </p:nvSpPr>
        <p:spPr>
          <a:xfrm>
            <a:off x="3200407" y="1366101"/>
            <a:ext cx="2880600" cy="4392900"/>
          </a:xfrm>
          <a:prstGeom prst="rect">
            <a:avLst/>
          </a:prstGeom>
          <a:noFill/>
          <a:ln>
            <a:noFill/>
          </a:ln>
        </p:spPr>
        <p:txBody>
          <a:bodyPr anchorCtr="0" anchor="ctr" bIns="91425" lIns="91425" rIns="91425" wrap="square" tIns="91425"/>
          <a:lstStyle>
            <a:lvl1pPr indent="0" lvl="0" marL="0" marR="0" rtl="0" algn="ctr">
              <a:lnSpc>
                <a:spcPct val="100000"/>
              </a:lnSpc>
              <a:spcBef>
                <a:spcPts val="70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70" name="Shape 70"/>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ext and One Picture">
    <p:spTree>
      <p:nvGrpSpPr>
        <p:cNvPr id="71" name="Shape 71"/>
        <p:cNvGrpSpPr/>
        <p:nvPr/>
      </p:nvGrpSpPr>
      <p:grpSpPr>
        <a:xfrm>
          <a:off x="0" y="0"/>
          <a:ext cx="0" cy="0"/>
          <a:chOff x="0" y="0"/>
          <a:chExt cx="0" cy="0"/>
        </a:xfrm>
      </p:grpSpPr>
      <p:sp>
        <p:nvSpPr>
          <p:cNvPr id="72" name="Shape 72"/>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
        <p:nvSpPr>
          <p:cNvPr id="74" name="Shape 74"/>
          <p:cNvSpPr txBox="1"/>
          <p:nvPr>
            <p:ph idx="1" type="body"/>
          </p:nvPr>
        </p:nvSpPr>
        <p:spPr>
          <a:xfrm>
            <a:off x="320041" y="554145"/>
            <a:ext cx="2496300" cy="5205000"/>
          </a:xfrm>
          <a:prstGeom prst="rect">
            <a:avLst/>
          </a:prstGeom>
          <a:noFill/>
          <a:ln>
            <a:noFill/>
          </a:ln>
        </p:spPr>
        <p:txBody>
          <a:bodyPr anchorCtr="0" anchor="t" bIns="91425" lIns="91425" rIns="91425" wrap="square" tIns="91425"/>
          <a:lstStyle>
            <a:lvl1pPr indent="0" lvl="0" marL="0" marR="0" rtl="0" algn="l">
              <a:lnSpc>
                <a:spcPct val="90000"/>
              </a:lnSpc>
              <a:spcBef>
                <a:spcPts val="70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2pPr>
            <a:lvl3pPr indent="0" lvl="2" marL="0" marR="0" rtl="0" algn="l">
              <a:lnSpc>
                <a:spcPct val="100000"/>
              </a:lnSpc>
              <a:spcBef>
                <a:spcPts val="7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6350" lvl="3"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31750" lvl="4" marL="279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75" name="Shape 75"/>
          <p:cNvSpPr/>
          <p:nvPr>
            <p:ph idx="2" type="pic"/>
          </p:nvPr>
        </p:nvSpPr>
        <p:spPr>
          <a:xfrm>
            <a:off x="2976379" y="1820240"/>
            <a:ext cx="3104400" cy="26712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76" name="Shape 76"/>
          <p:cNvSpPr txBox="1"/>
          <p:nvPr>
            <p:ph idx="3" type="body"/>
          </p:nvPr>
        </p:nvSpPr>
        <p:spPr>
          <a:xfrm>
            <a:off x="2976379" y="4590595"/>
            <a:ext cx="31044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cxnSp>
        <p:nvCxnSpPr>
          <p:cNvPr id="77" name="Shape 77"/>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ext and Two Picture">
    <p:spTree>
      <p:nvGrpSpPr>
        <p:cNvPr id="78" name="Shape 78"/>
        <p:cNvGrpSpPr/>
        <p:nvPr/>
      </p:nvGrpSpPr>
      <p:grpSpPr>
        <a:xfrm>
          <a:off x="0" y="0"/>
          <a:ext cx="0" cy="0"/>
          <a:chOff x="0" y="0"/>
          <a:chExt cx="0" cy="0"/>
        </a:xfrm>
      </p:grpSpPr>
      <p:sp>
        <p:nvSpPr>
          <p:cNvPr id="79" name="Shape 79"/>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80" name="Shape 80"/>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
        <p:nvSpPr>
          <p:cNvPr id="81" name="Shape 81"/>
          <p:cNvSpPr txBox="1"/>
          <p:nvPr>
            <p:ph idx="1" type="body"/>
          </p:nvPr>
        </p:nvSpPr>
        <p:spPr>
          <a:xfrm>
            <a:off x="320041" y="554145"/>
            <a:ext cx="2496300" cy="5205000"/>
          </a:xfrm>
          <a:prstGeom prst="rect">
            <a:avLst/>
          </a:prstGeom>
          <a:noFill/>
          <a:ln>
            <a:noFill/>
          </a:ln>
        </p:spPr>
        <p:txBody>
          <a:bodyPr anchorCtr="0" anchor="t" bIns="91425" lIns="91425" rIns="91425" wrap="square" tIns="91425"/>
          <a:lstStyle>
            <a:lvl1pPr indent="0" lvl="0" marL="0" marR="0" rtl="0" algn="l">
              <a:lnSpc>
                <a:spcPct val="90000"/>
              </a:lnSpc>
              <a:spcBef>
                <a:spcPts val="70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2pPr>
            <a:lvl3pPr indent="0" lvl="2" marL="0" marR="0" rtl="0" algn="l">
              <a:lnSpc>
                <a:spcPct val="100000"/>
              </a:lnSpc>
              <a:spcBef>
                <a:spcPts val="7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6350" lvl="3"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31750" lvl="4" marL="279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cxnSp>
        <p:nvCxnSpPr>
          <p:cNvPr id="82" name="Shape 82"/>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
        <p:nvSpPr>
          <p:cNvPr id="83" name="Shape 83"/>
          <p:cNvSpPr/>
          <p:nvPr>
            <p:ph idx="2" type="pic"/>
          </p:nvPr>
        </p:nvSpPr>
        <p:spPr>
          <a:xfrm>
            <a:off x="2976379" y="1820240"/>
            <a:ext cx="1504200" cy="26712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84" name="Shape 84"/>
          <p:cNvSpPr txBox="1"/>
          <p:nvPr>
            <p:ph idx="3" type="body"/>
          </p:nvPr>
        </p:nvSpPr>
        <p:spPr>
          <a:xfrm>
            <a:off x="2976379" y="4590595"/>
            <a:ext cx="15042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85" name="Shape 85"/>
          <p:cNvSpPr txBox="1"/>
          <p:nvPr>
            <p:ph idx="4" type="body"/>
          </p:nvPr>
        </p:nvSpPr>
        <p:spPr>
          <a:xfrm>
            <a:off x="4576582" y="4590595"/>
            <a:ext cx="15042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86" name="Shape 86"/>
          <p:cNvSpPr/>
          <p:nvPr>
            <p:ph idx="5" type="pic"/>
          </p:nvPr>
        </p:nvSpPr>
        <p:spPr>
          <a:xfrm>
            <a:off x="4576582" y="1820240"/>
            <a:ext cx="1504200" cy="26712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hree Picture">
    <p:spTree>
      <p:nvGrpSpPr>
        <p:cNvPr id="87" name="Shape 87"/>
        <p:cNvGrpSpPr/>
        <p:nvPr/>
      </p:nvGrpSpPr>
      <p:grpSpPr>
        <a:xfrm>
          <a:off x="0" y="0"/>
          <a:ext cx="0" cy="0"/>
          <a:chOff x="0" y="0"/>
          <a:chExt cx="0" cy="0"/>
        </a:xfrm>
      </p:grpSpPr>
      <p:sp>
        <p:nvSpPr>
          <p:cNvPr id="88" name="Shape 88"/>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89" name="Shape 89"/>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
        <p:nvSpPr>
          <p:cNvPr id="90" name="Shape 90"/>
          <p:cNvSpPr txBox="1"/>
          <p:nvPr>
            <p:ph idx="1" type="body"/>
          </p:nvPr>
        </p:nvSpPr>
        <p:spPr>
          <a:xfrm>
            <a:off x="4322771" y="4590595"/>
            <a:ext cx="17580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1" name="Shape 91"/>
          <p:cNvSpPr txBox="1"/>
          <p:nvPr>
            <p:ph idx="2" type="body"/>
          </p:nvPr>
        </p:nvSpPr>
        <p:spPr>
          <a:xfrm>
            <a:off x="320042" y="4590595"/>
            <a:ext cx="17613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2" name="Shape 92"/>
          <p:cNvSpPr txBox="1"/>
          <p:nvPr>
            <p:ph idx="3" type="body"/>
          </p:nvPr>
        </p:nvSpPr>
        <p:spPr>
          <a:xfrm>
            <a:off x="2320296" y="4590595"/>
            <a:ext cx="1760100" cy="341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400"/>
              <a:buFont typeface="Arial"/>
              <a:buNone/>
              <a:defRPr b="0" i="0" sz="5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100"/>
              <a:buFont typeface="Arial"/>
              <a:buNone/>
              <a:defRPr b="0" i="0" sz="5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3" name="Shape 93"/>
          <p:cNvSpPr/>
          <p:nvPr>
            <p:ph idx="4" type="pic"/>
          </p:nvPr>
        </p:nvSpPr>
        <p:spPr>
          <a:xfrm>
            <a:off x="321152" y="1367917"/>
            <a:ext cx="1760100" cy="3123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4" name="Shape 94"/>
          <p:cNvSpPr/>
          <p:nvPr>
            <p:ph idx="5" type="pic"/>
          </p:nvPr>
        </p:nvSpPr>
        <p:spPr>
          <a:xfrm>
            <a:off x="2320296" y="1367917"/>
            <a:ext cx="1760100" cy="3123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5" name="Shape 95"/>
          <p:cNvSpPr/>
          <p:nvPr>
            <p:ph idx="6" type="pic"/>
          </p:nvPr>
        </p:nvSpPr>
        <p:spPr>
          <a:xfrm>
            <a:off x="4322773" y="1367917"/>
            <a:ext cx="1760100" cy="3123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Full-Screen Picture">
    <p:spTree>
      <p:nvGrpSpPr>
        <p:cNvPr id="96" name="Shape 96"/>
        <p:cNvGrpSpPr/>
        <p:nvPr/>
      </p:nvGrpSpPr>
      <p:grpSpPr>
        <a:xfrm>
          <a:off x="0" y="0"/>
          <a:ext cx="0" cy="0"/>
          <a:chOff x="0" y="0"/>
          <a:chExt cx="0" cy="0"/>
        </a:xfrm>
      </p:grpSpPr>
      <p:sp>
        <p:nvSpPr>
          <p:cNvPr id="97" name="Shape 97"/>
          <p:cNvSpPr/>
          <p:nvPr>
            <p:ph idx="2" type="pic"/>
          </p:nvPr>
        </p:nvSpPr>
        <p:spPr>
          <a:xfrm>
            <a:off x="0" y="0"/>
            <a:ext cx="6400800" cy="6400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dk1"/>
              </a:buClr>
              <a:buSzPts val="1400"/>
              <a:buFont typeface="Arial"/>
              <a:buNone/>
              <a:defRPr b="0" i="0" sz="6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8" name="Shape 98"/>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99" name="Shape 99"/>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
        <p:nvSpPr>
          <p:cNvPr id="100" name="Shape 100"/>
          <p:cNvSpPr txBox="1"/>
          <p:nvPr/>
        </p:nvSpPr>
        <p:spPr>
          <a:xfrm>
            <a:off x="1968801" y="5986911"/>
            <a:ext cx="2816400" cy="213900"/>
          </a:xfrm>
          <a:prstGeom prst="rect">
            <a:avLst/>
          </a:prstGeom>
          <a:noFill/>
          <a:ln>
            <a:noFill/>
          </a:ln>
        </p:spPr>
        <p:txBody>
          <a:bodyPr anchorCtr="0" anchor="b" bIns="0" lIns="0" rIns="109525" wrap="square" tIns="0">
            <a:noAutofit/>
          </a:bodyPr>
          <a:lstStyle/>
          <a:p>
            <a:pPr indent="-31750" lvl="0" marL="0" marR="0" rtl="0" algn="l">
              <a:lnSpc>
                <a:spcPct val="100000"/>
              </a:lnSpc>
              <a:spcBef>
                <a:spcPts val="0"/>
              </a:spcBef>
              <a:spcAft>
                <a:spcPts val="0"/>
              </a:spcAft>
              <a:buClr>
                <a:schemeClr val="dk1"/>
              </a:buClr>
              <a:buSzPts val="500"/>
              <a:buFont typeface="Arial Narrow"/>
              <a:buNone/>
            </a:pPr>
            <a:r>
              <a:rPr b="0" i="0" lang="en-US" sz="500" u="none" cap="none" strike="noStrike">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Thank You">
    <p:bg>
      <p:bgPr>
        <a:solidFill>
          <a:schemeClr val="dk2"/>
        </a:solidFill>
      </p:bgPr>
    </p:bg>
    <p:spTree>
      <p:nvGrpSpPr>
        <p:cNvPr id="101" name="Shape 101"/>
        <p:cNvGrpSpPr/>
        <p:nvPr/>
      </p:nvGrpSpPr>
      <p:grpSpPr>
        <a:xfrm>
          <a:off x="0" y="0"/>
          <a:ext cx="0" cy="0"/>
          <a:chOff x="0" y="0"/>
          <a:chExt cx="0" cy="0"/>
        </a:xfrm>
      </p:grpSpPr>
      <p:sp>
        <p:nvSpPr>
          <p:cNvPr id="102" name="Shape 102"/>
          <p:cNvSpPr txBox="1"/>
          <p:nvPr/>
        </p:nvSpPr>
        <p:spPr>
          <a:xfrm>
            <a:off x="320041" y="1366100"/>
            <a:ext cx="2880600" cy="853500"/>
          </a:xfrm>
          <a:prstGeom prst="rect">
            <a:avLst/>
          </a:prstGeom>
          <a:noFill/>
          <a:ln>
            <a:noFill/>
          </a:ln>
        </p:spPr>
        <p:txBody>
          <a:bodyPr anchorCtr="0" anchor="t" bIns="0" lIns="0" rIns="0" wrap="square" tIns="0">
            <a:noAutofit/>
          </a:bodyPr>
          <a:lstStyle/>
          <a:p>
            <a:pPr indent="-241300" lvl="0" marL="0" marR="0" rtl="0" algn="l">
              <a:lnSpc>
                <a:spcPct val="90000"/>
              </a:lnSpc>
              <a:spcBef>
                <a:spcPts val="0"/>
              </a:spcBef>
              <a:spcAft>
                <a:spcPts val="0"/>
              </a:spcAft>
              <a:buClr>
                <a:schemeClr val="lt1"/>
              </a:buClr>
              <a:buSzPts val="3800"/>
              <a:buFont typeface="Arial"/>
              <a:buNone/>
            </a:pPr>
            <a:r>
              <a:rPr b="1" i="0" lang="en-US" sz="3800" u="none" cap="none" strike="noStrike">
                <a:solidFill>
                  <a:schemeClr val="lt1"/>
                </a:solidFill>
                <a:latin typeface="Arial"/>
                <a:ea typeface="Arial"/>
                <a:cs typeface="Arial"/>
                <a:sym typeface="Arial"/>
              </a:rPr>
              <a:t>Thank you.</a:t>
            </a:r>
          </a:p>
        </p:txBody>
      </p:sp>
      <p:sp>
        <p:nvSpPr>
          <p:cNvPr id="103" name="Shape 103"/>
          <p:cNvSpPr txBox="1"/>
          <p:nvPr>
            <p:ph idx="1" type="subTitle"/>
          </p:nvPr>
        </p:nvSpPr>
        <p:spPr>
          <a:xfrm>
            <a:off x="320041" y="2432661"/>
            <a:ext cx="2880600" cy="639900"/>
          </a:xfrm>
          <a:prstGeom prst="rect">
            <a:avLst/>
          </a:prstGeom>
          <a:noFill/>
          <a:ln>
            <a:noFill/>
          </a:ln>
        </p:spPr>
        <p:txBody>
          <a:bodyPr anchorCtr="0" anchor="t" bIns="91425" lIns="91425" rIns="91425" wrap="square" tIns="91425"/>
          <a:lstStyle>
            <a:lvl1pPr indent="0" lvl="0" marL="0" marR="0" rtl="0" algn="l">
              <a:lnSpc>
                <a:spcPct val="80000"/>
              </a:lnSpc>
              <a:spcBef>
                <a:spcPts val="500"/>
              </a:spcBef>
              <a:spcAft>
                <a:spcPts val="0"/>
              </a:spcAft>
              <a:buClr>
                <a:schemeClr val="lt1"/>
              </a:buClr>
              <a:buSzPts val="1400"/>
              <a:buFont typeface="Arial"/>
              <a:buNone/>
              <a:defRPr b="1" i="0" sz="1300" u="none" cap="none" strike="noStrike">
                <a:solidFill>
                  <a:schemeClr val="lt1"/>
                </a:solidFill>
                <a:latin typeface="Arial"/>
                <a:ea typeface="Arial"/>
                <a:cs typeface="Arial"/>
                <a:sym typeface="Arial"/>
              </a:defRPr>
            </a:lvl1pPr>
            <a:lvl2pPr indent="0" lvl="1" marL="266700" marR="0" rtl="0" algn="ctr">
              <a:lnSpc>
                <a:spcPct val="100000"/>
              </a:lnSpc>
              <a:spcBef>
                <a:spcPts val="700"/>
              </a:spcBef>
              <a:spcAft>
                <a:spcPts val="0"/>
              </a:spcAft>
              <a:buClr>
                <a:schemeClr val="lt1"/>
              </a:buClr>
              <a:buSzPts val="1400"/>
              <a:buFont typeface="Arial"/>
              <a:buNone/>
              <a:defRPr b="0" i="0" sz="1100" u="none" cap="none" strike="noStrike">
                <a:solidFill>
                  <a:schemeClr val="lt1"/>
                </a:solidFill>
                <a:latin typeface="Arial"/>
                <a:ea typeface="Arial"/>
                <a:cs typeface="Arial"/>
                <a:sym typeface="Arial"/>
              </a:defRPr>
            </a:lvl2pPr>
            <a:lvl3pPr indent="0" lvl="2" marL="558800" marR="0" rtl="0" algn="ctr">
              <a:lnSpc>
                <a:spcPct val="100000"/>
              </a:lnSpc>
              <a:spcBef>
                <a:spcPts val="5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825500" marR="0" rtl="0" algn="ctr">
              <a:lnSpc>
                <a:spcPct val="100000"/>
              </a:lnSpc>
              <a:spcBef>
                <a:spcPts val="5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1092200" marR="0" rtl="0" algn="ctr">
              <a:lnSpc>
                <a:spcPct val="100000"/>
              </a:lnSpc>
              <a:spcBef>
                <a:spcPts val="50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1358900" marR="0" rtl="0" algn="ctr">
              <a:lnSpc>
                <a:spcPct val="100000"/>
              </a:lnSpc>
              <a:spcBef>
                <a:spcPts val="20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6pPr>
            <a:lvl7pPr indent="0" lvl="6" marL="1651000" marR="0" rtl="0" algn="ctr">
              <a:lnSpc>
                <a:spcPct val="100000"/>
              </a:lnSpc>
              <a:spcBef>
                <a:spcPts val="20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7pPr>
            <a:lvl8pPr indent="0" lvl="7" marL="1917700" marR="0" rtl="0" algn="ctr">
              <a:lnSpc>
                <a:spcPct val="100000"/>
              </a:lnSpc>
              <a:spcBef>
                <a:spcPts val="20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8pPr>
            <a:lvl9pPr indent="0" lvl="8" marL="2184400" marR="0" rtl="0" algn="ctr">
              <a:lnSpc>
                <a:spcPct val="100000"/>
              </a:lnSpc>
              <a:spcBef>
                <a:spcPts val="20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9pPr>
          </a:lstStyle>
          <a:p/>
        </p:txBody>
      </p:sp>
      <p:pic>
        <p:nvPicPr>
          <p:cNvPr id="104" name="Shape 104"/>
          <p:cNvPicPr preferRelativeResize="0"/>
          <p:nvPr/>
        </p:nvPicPr>
        <p:blipFill rotWithShape="1">
          <a:blip r:embed="rId2">
            <a:alphaModFix/>
          </a:blip>
          <a:srcRect b="0" l="0" r="0" t="0"/>
          <a:stretch/>
        </p:blipFill>
        <p:spPr>
          <a:xfrm>
            <a:off x="247678" y="5910441"/>
            <a:ext cx="749100" cy="371400"/>
          </a:xfrm>
          <a:prstGeom prst="rect">
            <a:avLst/>
          </a:prstGeom>
          <a:noFill/>
          <a:ln>
            <a:noFill/>
          </a:ln>
        </p:spPr>
      </p:pic>
      <p:sp>
        <p:nvSpPr>
          <p:cNvPr id="105" name="Shape 105"/>
          <p:cNvSpPr txBox="1"/>
          <p:nvPr/>
        </p:nvSpPr>
        <p:spPr>
          <a:xfrm>
            <a:off x="1968801" y="5986911"/>
            <a:ext cx="2816400" cy="213900"/>
          </a:xfrm>
          <a:prstGeom prst="rect">
            <a:avLst/>
          </a:prstGeom>
          <a:noFill/>
          <a:ln>
            <a:noFill/>
          </a:ln>
        </p:spPr>
        <p:txBody>
          <a:bodyPr anchorCtr="0" anchor="b" bIns="0" lIns="0" rIns="109525" wrap="square" tIns="0">
            <a:noAutofit/>
          </a:bodyPr>
          <a:lstStyle/>
          <a:p>
            <a:pPr indent="-31750" lvl="0" marL="0" marR="0" rtl="0" algn="l">
              <a:lnSpc>
                <a:spcPct val="100000"/>
              </a:lnSpc>
              <a:spcBef>
                <a:spcPts val="0"/>
              </a:spcBef>
              <a:spcAft>
                <a:spcPts val="0"/>
              </a:spcAft>
              <a:buClr>
                <a:schemeClr val="lt1"/>
              </a:buClr>
              <a:buSzPts val="500"/>
              <a:buFont typeface="Arial Narrow"/>
              <a:buNone/>
            </a:pPr>
            <a:r>
              <a:rPr b="0" i="0" lang="en-US" sz="500" u="none" cap="none" strike="noStrike">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Title Slide Photo">
    <p:spTree>
      <p:nvGrpSpPr>
        <p:cNvPr id="15" name="Shape 15"/>
        <p:cNvGrpSpPr/>
        <p:nvPr/>
      </p:nvGrpSpPr>
      <p:grpSpPr>
        <a:xfrm>
          <a:off x="0" y="0"/>
          <a:ext cx="0" cy="0"/>
          <a:chOff x="0" y="0"/>
          <a:chExt cx="0" cy="0"/>
        </a:xfrm>
      </p:grpSpPr>
      <p:sp>
        <p:nvSpPr>
          <p:cNvPr id="16" name="Shape 16"/>
          <p:cNvSpPr/>
          <p:nvPr>
            <p:ph idx="2" type="pic"/>
          </p:nvPr>
        </p:nvSpPr>
        <p:spPr>
          <a:xfrm>
            <a:off x="0" y="0"/>
            <a:ext cx="6400800" cy="6400800"/>
          </a:xfrm>
          <a:prstGeom prst="rect">
            <a:avLst/>
          </a:prstGeom>
          <a:solidFill>
            <a:schemeClr val="accent1"/>
          </a:solidFill>
          <a:ln>
            <a:noFill/>
          </a:ln>
        </p:spPr>
        <p:txBody>
          <a:bodyPr anchorCtr="0" anchor="ctr" bIns="91425" lIns="91425" rIns="91425" wrap="square" tIns="91425"/>
          <a:lstStyle>
            <a:lvl1pPr indent="0" lvl="0" marL="0" marR="0" rtl="0" algn="ctr">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7" name="Shape 17"/>
          <p:cNvSpPr txBox="1"/>
          <p:nvPr>
            <p:ph type="ctrTitle"/>
          </p:nvPr>
        </p:nvSpPr>
        <p:spPr>
          <a:xfrm>
            <a:off x="320041" y="1365507"/>
            <a:ext cx="2880600" cy="16215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8" name="Shape 18"/>
          <p:cNvSpPr txBox="1"/>
          <p:nvPr>
            <p:ph idx="1" type="subTitle"/>
          </p:nvPr>
        </p:nvSpPr>
        <p:spPr>
          <a:xfrm>
            <a:off x="320041" y="3072391"/>
            <a:ext cx="2880600" cy="1280100"/>
          </a:xfrm>
          <a:prstGeom prst="rect">
            <a:avLst/>
          </a:prstGeom>
          <a:noFill/>
          <a:ln>
            <a:noFill/>
          </a:ln>
        </p:spPr>
        <p:txBody>
          <a:bodyPr anchorCtr="0" anchor="t" bIns="91425" lIns="91425" rIns="91425" wrap="square" tIns="91425"/>
          <a:lstStyle>
            <a:lvl1pPr indent="0" lvl="0" marL="0" marR="0" rtl="0" algn="l">
              <a:lnSpc>
                <a:spcPct val="80000"/>
              </a:lnSpc>
              <a:spcBef>
                <a:spcPts val="500"/>
              </a:spcBef>
              <a:spcAft>
                <a:spcPts val="0"/>
              </a:spcAft>
              <a:buClr>
                <a:schemeClr val="lt1"/>
              </a:buClr>
              <a:buSzPts val="1400"/>
              <a:buFont typeface="Arial"/>
              <a:buNone/>
              <a:defRPr b="1" i="0" sz="1300" u="none" cap="none" strike="noStrike">
                <a:solidFill>
                  <a:schemeClr val="lt1"/>
                </a:solidFill>
                <a:latin typeface="Arial"/>
                <a:ea typeface="Arial"/>
                <a:cs typeface="Arial"/>
                <a:sym typeface="Arial"/>
              </a:defRPr>
            </a:lvl1pPr>
            <a:lvl2pPr indent="0" lvl="1" marL="266700" marR="0" rtl="0" algn="ctr">
              <a:lnSpc>
                <a:spcPct val="100000"/>
              </a:lnSpc>
              <a:spcBef>
                <a:spcPts val="700"/>
              </a:spcBef>
              <a:spcAft>
                <a:spcPts val="0"/>
              </a:spcAft>
              <a:buClr>
                <a:srgbClr val="888888"/>
              </a:buClr>
              <a:buSzPts val="1400"/>
              <a:buFont typeface="Arial"/>
              <a:buNone/>
              <a:defRPr b="0" i="0" sz="1100" u="none" cap="none" strike="noStrike">
                <a:solidFill>
                  <a:srgbClr val="888888"/>
                </a:solidFill>
                <a:latin typeface="Arial"/>
                <a:ea typeface="Arial"/>
                <a:cs typeface="Arial"/>
                <a:sym typeface="Arial"/>
              </a:defRPr>
            </a:lvl2pPr>
            <a:lvl3pPr indent="0" lvl="2" marL="5588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3pPr>
            <a:lvl4pPr indent="0" lvl="3" marL="8255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4pPr>
            <a:lvl5pPr indent="0" lvl="4" marL="1092200" marR="0" rtl="0" algn="ctr">
              <a:lnSpc>
                <a:spcPct val="100000"/>
              </a:lnSpc>
              <a:spcBef>
                <a:spcPts val="500"/>
              </a:spcBef>
              <a:spcAft>
                <a:spcPts val="0"/>
              </a:spcAft>
              <a:buClr>
                <a:srgbClr val="888888"/>
              </a:buClr>
              <a:buSzPts val="1100"/>
              <a:buFont typeface="Arial"/>
              <a:buNone/>
              <a:defRPr b="0" i="0" sz="1100" u="none" cap="none" strike="noStrike">
                <a:solidFill>
                  <a:srgbClr val="888888"/>
                </a:solidFill>
                <a:latin typeface="Arial"/>
                <a:ea typeface="Arial"/>
                <a:cs typeface="Arial"/>
                <a:sym typeface="Arial"/>
              </a:defRPr>
            </a:lvl5pPr>
            <a:lvl6pPr indent="0" lvl="5" marL="13589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6pPr>
            <a:lvl7pPr indent="0" lvl="6" marL="16510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7pPr>
            <a:lvl8pPr indent="0" lvl="7" marL="19177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8pPr>
            <a:lvl9pPr indent="0" lvl="8" marL="2184400" marR="0" rtl="0" algn="ctr">
              <a:lnSpc>
                <a:spcPct val="100000"/>
              </a:lnSpc>
              <a:spcBef>
                <a:spcPts val="200"/>
              </a:spcBef>
              <a:spcAft>
                <a:spcPts val="0"/>
              </a:spcAft>
              <a:buClr>
                <a:srgbClr val="888888"/>
              </a:buClr>
              <a:buSzPts val="1300"/>
              <a:buFont typeface="Arial"/>
              <a:buNone/>
              <a:defRPr b="0" i="0" sz="1300" u="none" cap="none" strike="noStrike">
                <a:solidFill>
                  <a:srgbClr val="888888"/>
                </a:solidFill>
                <a:latin typeface="Arial"/>
                <a:ea typeface="Arial"/>
                <a:cs typeface="Arial"/>
                <a:sym typeface="Arial"/>
              </a:defRPr>
            </a:lvl9pPr>
          </a:lstStyle>
          <a:p/>
        </p:txBody>
      </p:sp>
      <p:pic>
        <p:nvPicPr>
          <p:cNvPr id="19" name="Shape 19"/>
          <p:cNvPicPr preferRelativeResize="0"/>
          <p:nvPr/>
        </p:nvPicPr>
        <p:blipFill rotWithShape="1">
          <a:blip r:embed="rId2">
            <a:alphaModFix/>
          </a:blip>
          <a:srcRect b="0" l="0" r="0" t="0"/>
          <a:stretch/>
        </p:blipFill>
        <p:spPr>
          <a:xfrm>
            <a:off x="247678" y="5910441"/>
            <a:ext cx="749100" cy="371400"/>
          </a:xfrm>
          <a:prstGeom prst="rect">
            <a:avLst/>
          </a:prstGeom>
          <a:noFill/>
          <a:ln>
            <a:noFill/>
          </a:ln>
        </p:spPr>
      </p:pic>
      <p:sp>
        <p:nvSpPr>
          <p:cNvPr id="20" name="Shape 20"/>
          <p:cNvSpPr txBox="1"/>
          <p:nvPr/>
        </p:nvSpPr>
        <p:spPr>
          <a:xfrm>
            <a:off x="1968801" y="5986911"/>
            <a:ext cx="2816400" cy="213900"/>
          </a:xfrm>
          <a:prstGeom prst="rect">
            <a:avLst/>
          </a:prstGeom>
          <a:noFill/>
          <a:ln>
            <a:noFill/>
          </a:ln>
        </p:spPr>
        <p:txBody>
          <a:bodyPr anchorCtr="0" anchor="b" bIns="0" lIns="0" rIns="109525" wrap="square" tIns="0">
            <a:noAutofit/>
          </a:bodyPr>
          <a:lstStyle/>
          <a:p>
            <a:pPr indent="-31750" lvl="0" marL="0" marR="0" rtl="0" algn="l">
              <a:lnSpc>
                <a:spcPct val="100000"/>
              </a:lnSpc>
              <a:spcBef>
                <a:spcPts val="0"/>
              </a:spcBef>
              <a:spcAft>
                <a:spcPts val="0"/>
              </a:spcAft>
              <a:buClr>
                <a:schemeClr val="dk1"/>
              </a:buClr>
              <a:buSzPts val="500"/>
              <a:buFont typeface="Arial Narrow"/>
              <a:buNone/>
            </a:pPr>
            <a:r>
              <a:rPr b="0" i="0" lang="en-US" sz="500" u="none" cap="none" strike="noStrike">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ble of Contents">
    <p:spTree>
      <p:nvGrpSpPr>
        <p:cNvPr id="21" name="Shape 21"/>
        <p:cNvGrpSpPr/>
        <p:nvPr/>
      </p:nvGrpSpPr>
      <p:grpSpPr>
        <a:xfrm>
          <a:off x="0" y="0"/>
          <a:ext cx="0" cy="0"/>
          <a:chOff x="0" y="0"/>
          <a:chExt cx="0" cy="0"/>
        </a:xfrm>
      </p:grpSpPr>
      <p:sp>
        <p:nvSpPr>
          <p:cNvPr id="22" name="Shape 22"/>
          <p:cNvSpPr txBox="1"/>
          <p:nvPr>
            <p:ph idx="1" type="body"/>
          </p:nvPr>
        </p:nvSpPr>
        <p:spPr>
          <a:xfrm>
            <a:off x="320041" y="1366101"/>
            <a:ext cx="4960500" cy="4392900"/>
          </a:xfrm>
          <a:prstGeom prst="rect">
            <a:avLst/>
          </a:prstGeom>
          <a:noFill/>
          <a:ln>
            <a:noFill/>
          </a:ln>
        </p:spPr>
        <p:txBody>
          <a:bodyPr anchorCtr="0" anchor="t" bIns="91425" lIns="91425" rIns="91425" wrap="square" tIns="91425"/>
          <a:lstStyle>
            <a:lvl1pPr indent="-107950" lvl="0" marL="266700" marR="0" rtl="0" algn="l">
              <a:lnSpc>
                <a:spcPct val="100000"/>
              </a:lnSpc>
              <a:spcBef>
                <a:spcPts val="700"/>
              </a:spcBef>
              <a:spcAft>
                <a:spcPts val="0"/>
              </a:spcAft>
              <a:buClr>
                <a:schemeClr val="dk1"/>
              </a:buClr>
              <a:buSzPts val="1300"/>
              <a:buFont typeface="Arial"/>
              <a:buAutoNum type="arabicPeriod"/>
              <a:defRPr b="1" i="0" sz="13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23" name="Shape 23"/>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cxnSp>
        <p:nvCxnSpPr>
          <p:cNvPr id="25" name="Shape 25"/>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
        <p:nvSpPr>
          <p:cNvPr id="26" name="Shape 26"/>
          <p:cNvSpPr txBox="1"/>
          <p:nvPr>
            <p:ph type="title"/>
          </p:nvPr>
        </p:nvSpPr>
        <p:spPr>
          <a:xfrm>
            <a:off x="320041" y="554737"/>
            <a:ext cx="4960500" cy="6399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27" name="Shape 27"/>
        <p:cNvGrpSpPr/>
        <p:nvPr/>
      </p:nvGrpSpPr>
      <p:grpSpPr>
        <a:xfrm>
          <a:off x="0" y="0"/>
          <a:ext cx="0" cy="0"/>
          <a:chOff x="0" y="0"/>
          <a:chExt cx="0" cy="0"/>
        </a:xfrm>
      </p:grpSpPr>
      <p:sp>
        <p:nvSpPr>
          <p:cNvPr id="28" name="Shape 28"/>
          <p:cNvSpPr txBox="1"/>
          <p:nvPr>
            <p:ph idx="1" type="body"/>
          </p:nvPr>
        </p:nvSpPr>
        <p:spPr>
          <a:xfrm>
            <a:off x="320041" y="1366101"/>
            <a:ext cx="4960500" cy="43929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29" name="Shape 29"/>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cxnSp>
        <p:nvCxnSpPr>
          <p:cNvPr id="31" name="Shape 31"/>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
        <p:nvSpPr>
          <p:cNvPr id="32" name="Shape 32"/>
          <p:cNvSpPr txBox="1"/>
          <p:nvPr>
            <p:ph type="title"/>
          </p:nvPr>
        </p:nvSpPr>
        <p:spPr>
          <a:xfrm>
            <a:off x="320041" y="554737"/>
            <a:ext cx="4960500" cy="6399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wo Column Content">
    <p:spTree>
      <p:nvGrpSpPr>
        <p:cNvPr id="33" name="Shape 33"/>
        <p:cNvGrpSpPr/>
        <p:nvPr/>
      </p:nvGrpSpPr>
      <p:grpSpPr>
        <a:xfrm>
          <a:off x="0" y="0"/>
          <a:ext cx="0" cy="0"/>
          <a:chOff x="0" y="0"/>
          <a:chExt cx="0" cy="0"/>
        </a:xfrm>
      </p:grpSpPr>
      <p:sp>
        <p:nvSpPr>
          <p:cNvPr id="34" name="Shape 34"/>
          <p:cNvSpPr txBox="1"/>
          <p:nvPr>
            <p:ph idx="1" type="body"/>
          </p:nvPr>
        </p:nvSpPr>
        <p:spPr>
          <a:xfrm>
            <a:off x="320041" y="1366101"/>
            <a:ext cx="2784300" cy="43929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36" name="Shape 36"/>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cxnSp>
        <p:nvCxnSpPr>
          <p:cNvPr id="37" name="Shape 37"/>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
        <p:nvSpPr>
          <p:cNvPr id="38" name="Shape 38"/>
          <p:cNvSpPr txBox="1"/>
          <p:nvPr>
            <p:ph idx="2" type="body"/>
          </p:nvPr>
        </p:nvSpPr>
        <p:spPr>
          <a:xfrm>
            <a:off x="3296419" y="1366101"/>
            <a:ext cx="2784300" cy="43929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39" name="Shape 39"/>
          <p:cNvSpPr txBox="1"/>
          <p:nvPr>
            <p:ph type="title"/>
          </p:nvPr>
        </p:nvSpPr>
        <p:spPr>
          <a:xfrm>
            <a:off x="320041" y="554737"/>
            <a:ext cx="4960500" cy="6399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Section Header">
    <p:bg>
      <p:bgPr>
        <a:solidFill>
          <a:schemeClr val="accent2"/>
        </a:solidFill>
      </p:bgPr>
    </p:bg>
    <p:spTree>
      <p:nvGrpSpPr>
        <p:cNvPr id="40" name="Shape 40"/>
        <p:cNvGrpSpPr/>
        <p:nvPr/>
      </p:nvGrpSpPr>
      <p:grpSpPr>
        <a:xfrm>
          <a:off x="0" y="0"/>
          <a:ext cx="0" cy="0"/>
          <a:chOff x="0" y="0"/>
          <a:chExt cx="0" cy="0"/>
        </a:xfrm>
      </p:grpSpPr>
      <p:sp>
        <p:nvSpPr>
          <p:cNvPr id="41" name="Shape 41"/>
          <p:cNvSpPr txBox="1"/>
          <p:nvPr>
            <p:ph type="title"/>
          </p:nvPr>
        </p:nvSpPr>
        <p:spPr>
          <a:xfrm>
            <a:off x="320041" y="554144"/>
            <a:ext cx="4960500" cy="14940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cxnSp>
        <p:nvCxnSpPr>
          <p:cNvPr id="42" name="Shape 42"/>
          <p:cNvCxnSpPr/>
          <p:nvPr/>
        </p:nvCxnSpPr>
        <p:spPr>
          <a:xfrm>
            <a:off x="320041" y="426721"/>
            <a:ext cx="5760600" cy="0"/>
          </a:xfrm>
          <a:prstGeom prst="straightConnector1">
            <a:avLst/>
          </a:prstGeom>
          <a:noFill/>
          <a:ln cap="flat" cmpd="sng" w="47625">
            <a:solidFill>
              <a:schemeClr val="lt1"/>
            </a:solidFill>
            <a:prstDash val="solid"/>
            <a:round/>
            <a:headEnd len="med" w="med" type="none"/>
            <a:tailEnd len="med" w="med" type="none"/>
          </a:ln>
        </p:spPr>
      </p:cxnSp>
      <p:sp>
        <p:nvSpPr>
          <p:cNvPr id="43" name="Shape 43"/>
          <p:cNvSpPr txBox="1"/>
          <p:nvPr>
            <p:ph idx="1" type="body"/>
          </p:nvPr>
        </p:nvSpPr>
        <p:spPr>
          <a:xfrm>
            <a:off x="320041" y="2133605"/>
            <a:ext cx="4960500" cy="36258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lt1"/>
              </a:buClr>
              <a:buSzPts val="1400"/>
              <a:buFont typeface="Arial"/>
              <a:buNone/>
              <a:defRPr b="1" i="0" sz="1400" u="none" cap="none" strike="noStrike">
                <a:solidFill>
                  <a:schemeClr val="lt1"/>
                </a:solidFill>
                <a:latin typeface="Arial"/>
                <a:ea typeface="Arial"/>
                <a:cs typeface="Arial"/>
                <a:sym typeface="Arial"/>
              </a:defRPr>
            </a:lvl1pPr>
            <a:lvl2pPr indent="0" lvl="1" marL="0" marR="0" rtl="0" algn="l">
              <a:lnSpc>
                <a:spcPct val="100000"/>
              </a:lnSpc>
              <a:spcBef>
                <a:spcPts val="70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25400" lvl="2" marL="139700" marR="0" rtl="0" algn="l">
              <a:lnSpc>
                <a:spcPct val="10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50800" lvl="3" marL="266700" marR="0" rtl="0" algn="l">
              <a:lnSpc>
                <a:spcPct val="10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25400" lvl="4" marL="406400" marR="0" rtl="0" algn="l">
              <a:lnSpc>
                <a:spcPct val="10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pic>
        <p:nvPicPr>
          <p:cNvPr id="44" name="Shape 44"/>
          <p:cNvPicPr preferRelativeResize="0"/>
          <p:nvPr/>
        </p:nvPicPr>
        <p:blipFill rotWithShape="1">
          <a:blip r:embed="rId2">
            <a:alphaModFix/>
          </a:blip>
          <a:srcRect b="0" l="0" r="0" t="0"/>
          <a:stretch/>
        </p:blipFill>
        <p:spPr>
          <a:xfrm>
            <a:off x="247678" y="5910441"/>
            <a:ext cx="749100" cy="371400"/>
          </a:xfrm>
          <a:prstGeom prst="rect">
            <a:avLst/>
          </a:prstGeom>
          <a:noFill/>
          <a:ln>
            <a:noFill/>
          </a:ln>
        </p:spPr>
      </p:pic>
      <p:sp>
        <p:nvSpPr>
          <p:cNvPr id="45" name="Shape 45"/>
          <p:cNvSpPr txBox="1"/>
          <p:nvPr/>
        </p:nvSpPr>
        <p:spPr>
          <a:xfrm>
            <a:off x="1968801" y="5986911"/>
            <a:ext cx="2816400" cy="213900"/>
          </a:xfrm>
          <a:prstGeom prst="rect">
            <a:avLst/>
          </a:prstGeom>
          <a:noFill/>
          <a:ln>
            <a:noFill/>
          </a:ln>
        </p:spPr>
        <p:txBody>
          <a:bodyPr anchorCtr="0" anchor="b" bIns="0" lIns="0" rIns="109525" wrap="square" tIns="0">
            <a:noAutofit/>
          </a:bodyPr>
          <a:lstStyle/>
          <a:p>
            <a:pPr indent="-31750" lvl="0" marL="0" marR="0" rtl="0" algn="l">
              <a:lnSpc>
                <a:spcPct val="100000"/>
              </a:lnSpc>
              <a:spcBef>
                <a:spcPts val="0"/>
              </a:spcBef>
              <a:spcAft>
                <a:spcPts val="0"/>
              </a:spcAft>
              <a:buClr>
                <a:schemeClr val="lt1"/>
              </a:buClr>
              <a:buSzPts val="500"/>
              <a:buFont typeface="Arial Narrow"/>
              <a:buNone/>
            </a:pPr>
            <a:r>
              <a:rPr b="0" i="0" lang="en-US" sz="500" u="none" cap="none" strike="noStrike">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Alternate Section Header">
    <p:spTree>
      <p:nvGrpSpPr>
        <p:cNvPr id="46" name="Shape 46"/>
        <p:cNvGrpSpPr/>
        <p:nvPr/>
      </p:nvGrpSpPr>
      <p:grpSpPr>
        <a:xfrm>
          <a:off x="0" y="0"/>
          <a:ext cx="0" cy="0"/>
          <a:chOff x="0" y="0"/>
          <a:chExt cx="0" cy="0"/>
        </a:xfrm>
      </p:grpSpPr>
      <p:cxnSp>
        <p:nvCxnSpPr>
          <p:cNvPr id="47" name="Shape 47"/>
          <p:cNvCxnSpPr/>
          <p:nvPr/>
        </p:nvCxnSpPr>
        <p:spPr>
          <a:xfrm>
            <a:off x="320041" y="426721"/>
            <a:ext cx="5760600" cy="0"/>
          </a:xfrm>
          <a:prstGeom prst="straightConnector1">
            <a:avLst/>
          </a:prstGeom>
          <a:noFill/>
          <a:ln cap="flat" cmpd="sng" w="47625">
            <a:solidFill>
              <a:schemeClr val="dk1"/>
            </a:solidFill>
            <a:prstDash val="solid"/>
            <a:round/>
            <a:headEnd len="med" w="med" type="none"/>
            <a:tailEnd len="med" w="med" type="none"/>
          </a:ln>
        </p:spPr>
      </p:cxnSp>
      <p:sp>
        <p:nvSpPr>
          <p:cNvPr id="48" name="Shape 48"/>
          <p:cNvSpPr txBox="1"/>
          <p:nvPr>
            <p:ph type="title"/>
          </p:nvPr>
        </p:nvSpPr>
        <p:spPr>
          <a:xfrm>
            <a:off x="320041" y="554146"/>
            <a:ext cx="4960500" cy="14940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49" name="Shape 49"/>
          <p:cNvSpPr txBox="1"/>
          <p:nvPr>
            <p:ph idx="1" type="body"/>
          </p:nvPr>
        </p:nvSpPr>
        <p:spPr>
          <a:xfrm>
            <a:off x="320041" y="2133605"/>
            <a:ext cx="4960500" cy="36258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5400" lvl="2" marL="1397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50800" lvl="3" marL="2667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5400" lvl="4" marL="4064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Statement">
    <p:bg>
      <p:bgPr>
        <a:solidFill>
          <a:schemeClr val="dk2"/>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20039" y="1368746"/>
            <a:ext cx="4160400" cy="19203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accent2"/>
              </a:buClr>
              <a:buSzPts val="1400"/>
              <a:buFont typeface="Arial"/>
              <a:buNone/>
              <a:defRPr b="1" i="0" sz="2400" u="none" cap="none" strike="noStrike">
                <a:solidFill>
                  <a:schemeClr val="accent2"/>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52" name="Shape 52"/>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1pPr>
            <a:lvl2pPr indent="-12700" lvl="1" marL="3175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2pPr>
            <a:lvl3pPr indent="-12700" lvl="2" marL="6223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3pPr>
            <a:lvl4pPr indent="-12700" lvl="3" marL="9398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4pPr>
            <a:lvl5pPr indent="-12700" lvl="4" marL="12573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5pPr>
            <a:lvl6pPr indent="0" lvl="5" marL="15494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6pPr>
            <a:lvl7pPr indent="0" lvl="6" marL="18669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7pPr>
            <a:lvl8pPr indent="0" lvl="7" marL="21844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8pPr>
            <a:lvl9pPr indent="0" lvl="8" marL="2501900" marR="0" rtl="0" algn="l">
              <a:lnSpc>
                <a:spcPct val="100000"/>
              </a:lnSpc>
              <a:spcBef>
                <a:spcPts val="0"/>
              </a:spcBef>
              <a:spcAft>
                <a:spcPts val="0"/>
              </a:spcAft>
              <a:buClr>
                <a:schemeClr val="lt1"/>
              </a:buClr>
              <a:buSzPts val="1400"/>
              <a:buFont typeface="Arial"/>
              <a:buNone/>
              <a:defRPr b="0" i="0" sz="1300" u="none" cap="none" strike="noStrike">
                <a:solidFill>
                  <a:schemeClr val="lt1"/>
                </a:solidFill>
                <a:latin typeface="Arial"/>
                <a:ea typeface="Arial"/>
                <a:cs typeface="Arial"/>
                <a:sym typeface="Arial"/>
              </a:defRPr>
            </a:lvl9pPr>
          </a:lstStyle>
          <a:p/>
        </p:txBody>
      </p:sp>
      <p:sp>
        <p:nvSpPr>
          <p:cNvPr id="53" name="Shape 53"/>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lt1"/>
              </a:buClr>
              <a:buSzPts val="1300"/>
              <a:buFont typeface="Arial"/>
              <a:buNone/>
            </a:pPr>
            <a:fld id="{00000000-1234-1234-1234-123412341234}" type="slidenum">
              <a:rPr b="0" i="0" lang="en-US" sz="1300" u="none" cap="none" strike="noStrike">
                <a:solidFill>
                  <a:schemeClr val="lt1"/>
                </a:solidFill>
                <a:latin typeface="Arial"/>
                <a:ea typeface="Arial"/>
                <a:cs typeface="Arial"/>
                <a:sym typeface="Arial"/>
              </a:rPr>
              <a:t>‹#›</a:t>
            </a:fld>
          </a:p>
        </p:txBody>
      </p:sp>
      <p:pic>
        <p:nvPicPr>
          <p:cNvPr id="54" name="Shape 54"/>
          <p:cNvPicPr preferRelativeResize="0"/>
          <p:nvPr/>
        </p:nvPicPr>
        <p:blipFill rotWithShape="1">
          <a:blip r:embed="rId2">
            <a:alphaModFix/>
          </a:blip>
          <a:srcRect b="0" l="0" r="0" t="0"/>
          <a:stretch/>
        </p:blipFill>
        <p:spPr>
          <a:xfrm>
            <a:off x="247678" y="5910441"/>
            <a:ext cx="749100" cy="371400"/>
          </a:xfrm>
          <a:prstGeom prst="rect">
            <a:avLst/>
          </a:prstGeom>
          <a:noFill/>
          <a:ln>
            <a:noFill/>
          </a:ln>
        </p:spPr>
      </p:pic>
      <p:sp>
        <p:nvSpPr>
          <p:cNvPr id="55" name="Shape 55"/>
          <p:cNvSpPr txBox="1"/>
          <p:nvPr/>
        </p:nvSpPr>
        <p:spPr>
          <a:xfrm>
            <a:off x="1968801" y="5986911"/>
            <a:ext cx="2816400" cy="213900"/>
          </a:xfrm>
          <a:prstGeom prst="rect">
            <a:avLst/>
          </a:prstGeom>
          <a:noFill/>
          <a:ln>
            <a:noFill/>
          </a:ln>
        </p:spPr>
        <p:txBody>
          <a:bodyPr anchorCtr="0" anchor="b" bIns="0" lIns="0" rIns="109525" wrap="square" tIns="0">
            <a:noAutofit/>
          </a:bodyPr>
          <a:lstStyle/>
          <a:p>
            <a:pPr indent="-31750" lvl="0" marL="0" marR="0" rtl="0" algn="l">
              <a:lnSpc>
                <a:spcPct val="100000"/>
              </a:lnSpc>
              <a:spcBef>
                <a:spcPts val="0"/>
              </a:spcBef>
              <a:spcAft>
                <a:spcPts val="0"/>
              </a:spcAft>
              <a:buClr>
                <a:schemeClr val="lt1"/>
              </a:buClr>
              <a:buSzPts val="500"/>
              <a:buFont typeface="Arial Narrow"/>
              <a:buNone/>
            </a:pPr>
            <a:r>
              <a:rPr b="0" i="0" lang="en-US" sz="500" u="none" cap="none" strike="noStrike">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Alternate Statement">
    <p:spTree>
      <p:nvGrpSpPr>
        <p:cNvPr id="56" name="Shape 56"/>
        <p:cNvGrpSpPr/>
        <p:nvPr/>
      </p:nvGrpSpPr>
      <p:grpSpPr>
        <a:xfrm>
          <a:off x="0" y="0"/>
          <a:ext cx="0" cy="0"/>
          <a:chOff x="0" y="0"/>
          <a:chExt cx="0" cy="0"/>
        </a:xfrm>
      </p:grpSpPr>
      <p:sp>
        <p:nvSpPr>
          <p:cNvPr id="57" name="Shape 57"/>
          <p:cNvSpPr txBox="1"/>
          <p:nvPr>
            <p:ph type="title"/>
          </p:nvPr>
        </p:nvSpPr>
        <p:spPr>
          <a:xfrm>
            <a:off x="320041" y="1366100"/>
            <a:ext cx="4160400" cy="19203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2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58" name="Shape 58"/>
          <p:cNvSpPr txBox="1"/>
          <p:nvPr>
            <p:ph idx="10" type="dt"/>
          </p:nvPr>
        </p:nvSpPr>
        <p:spPr>
          <a:xfrm>
            <a:off x="5280671" y="5986911"/>
            <a:ext cx="640200" cy="213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1pPr>
            <a:lvl2pPr indent="-12700" lvl="1" marL="3175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2pPr>
            <a:lvl3pPr indent="-12700" lvl="2" marL="622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3pPr>
            <a:lvl4pPr indent="-12700" lvl="3" marL="9398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4pPr>
            <a:lvl5pPr indent="-12700" lvl="4" marL="12573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5pPr>
            <a:lvl6pPr indent="0" lvl="5" marL="1549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6pPr>
            <a:lvl7pPr indent="0" lvl="6" marL="1866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7pPr>
            <a:lvl8pPr indent="0" lvl="7" marL="21844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8pPr>
            <a:lvl9pPr indent="0" lvl="8" marL="2501900" marR="0" rtl="0" algn="l">
              <a:lnSpc>
                <a:spcPct val="100000"/>
              </a:lnSpc>
              <a:spcBef>
                <a:spcPts val="0"/>
              </a:spcBef>
              <a:spcAft>
                <a:spcPts val="0"/>
              </a:spcAft>
              <a:buClr>
                <a:schemeClr val="dk1"/>
              </a:buClr>
              <a:buSzPts val="1400"/>
              <a:buFont typeface="Arial"/>
              <a:buNone/>
              <a:defRPr b="0" i="0" sz="13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5920753" y="5986911"/>
            <a:ext cx="159900" cy="213900"/>
          </a:xfrm>
          <a:prstGeom prst="rect">
            <a:avLst/>
          </a:prstGeom>
          <a:noFill/>
          <a:ln>
            <a:noFill/>
          </a:ln>
        </p:spPr>
        <p:txBody>
          <a:bodyPr anchorCtr="0" anchor="t" bIns="68500" lIns="136950" rIns="136950" wrap="square" tIns="68500">
            <a:noAutofit/>
          </a:bodyPr>
          <a:lstStyle/>
          <a:p>
            <a:pPr indent="-82550" lvl="0" marL="0" marR="0" rtl="0" algn="l">
              <a:lnSpc>
                <a:spcPct val="100000"/>
              </a:lnSpc>
              <a:spcBef>
                <a:spcPts val="0"/>
              </a:spcBef>
              <a:spcAft>
                <a:spcPts val="0"/>
              </a:spcAft>
              <a:buClr>
                <a:schemeClr val="dk1"/>
              </a:buClr>
              <a:buSzPts val="1300"/>
              <a:buFont typeface="Arial"/>
              <a:buNone/>
            </a:pPr>
            <a:fld id="{00000000-1234-1234-1234-123412341234}" type="slidenum">
              <a:rPr b="0" i="0" lang="en-US" sz="13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20041" y="554737"/>
            <a:ext cx="4960500" cy="639900"/>
          </a:xfrm>
          <a:prstGeom prst="rect">
            <a:avLst/>
          </a:prstGeom>
          <a:noFill/>
          <a:ln>
            <a:noFill/>
          </a:ln>
        </p:spPr>
        <p:txBody>
          <a:bodyPr anchorCtr="0" anchor="t" bIns="91425" lIns="91425" rIns="91425" wrap="square" tIns="91425"/>
          <a:lstStyle>
            <a:lvl1pPr indent="0" lvl="0" marL="0" marR="0" rtl="0" algn="l">
              <a:lnSpc>
                <a:spcPct val="80000"/>
              </a:lnSpc>
              <a:spcBef>
                <a:spcPts val="0"/>
              </a:spcBef>
              <a:spcAft>
                <a:spcPts val="0"/>
              </a:spcAft>
              <a:buClr>
                <a:schemeClr val="dk1"/>
              </a:buClr>
              <a:buSzPts val="1400"/>
              <a:buFont typeface="Arial"/>
              <a:buNone/>
              <a:defRPr b="1" i="0" sz="1400" u="none" cap="none" strike="noStrike">
                <a:solidFill>
                  <a:schemeClr val="dk1"/>
                </a:solidFill>
                <a:latin typeface="Arial"/>
                <a:ea typeface="Arial"/>
                <a:cs typeface="Arial"/>
                <a:sym typeface="Arial"/>
              </a:defRPr>
            </a:lvl1pPr>
            <a:lvl2pPr indent="0" lvl="1">
              <a:spcBef>
                <a:spcPts val="0"/>
              </a:spcBef>
              <a:buSzPts val="1400"/>
              <a:buFont typeface="Arial"/>
              <a:buNone/>
              <a:defRPr sz="1800"/>
            </a:lvl2pPr>
            <a:lvl3pPr indent="0" lvl="2">
              <a:spcBef>
                <a:spcPts val="0"/>
              </a:spcBef>
              <a:buSzPts val="1400"/>
              <a:buFont typeface="Arial"/>
              <a:buNone/>
              <a:defRPr sz="1800"/>
            </a:lvl3pPr>
            <a:lvl4pPr indent="0" lvl="3">
              <a:spcBef>
                <a:spcPts val="0"/>
              </a:spcBef>
              <a:buSzPts val="1400"/>
              <a:buFont typeface="Arial"/>
              <a:buNone/>
              <a:defRPr sz="1800"/>
            </a:lvl4pPr>
            <a:lvl5pPr indent="0" lvl="4">
              <a:spcBef>
                <a:spcPts val="0"/>
              </a:spcBef>
              <a:buSzPts val="1400"/>
              <a:buFont typeface="Arial"/>
              <a:buNone/>
              <a:defRPr sz="1800"/>
            </a:lvl5pPr>
            <a:lvl6pPr indent="0" lvl="5">
              <a:spcBef>
                <a:spcPts val="0"/>
              </a:spcBef>
              <a:buSzPts val="1400"/>
              <a:buFont typeface="Arial"/>
              <a:buNone/>
              <a:defRPr sz="1800"/>
            </a:lvl6pPr>
            <a:lvl7pPr indent="0" lvl="6">
              <a:spcBef>
                <a:spcPts val="0"/>
              </a:spcBef>
              <a:buSzPts val="1400"/>
              <a:buFont typeface="Arial"/>
              <a:buNone/>
              <a:defRPr sz="1800"/>
            </a:lvl7pPr>
            <a:lvl8pPr indent="0" lvl="7">
              <a:spcBef>
                <a:spcPts val="0"/>
              </a:spcBef>
              <a:buSzPts val="1400"/>
              <a:buFont typeface="Arial"/>
              <a:buNone/>
              <a:defRPr sz="1800"/>
            </a:lvl8pPr>
            <a:lvl9pPr indent="0" lvl="8">
              <a:spcBef>
                <a:spcPts val="0"/>
              </a:spcBef>
              <a:buSzPts val="1400"/>
              <a:buFont typeface="Arial"/>
              <a:buNone/>
              <a:defRPr sz="1800"/>
            </a:lvl9pPr>
          </a:lstStyle>
          <a:p/>
        </p:txBody>
      </p:sp>
      <p:sp>
        <p:nvSpPr>
          <p:cNvPr id="11" name="Shape 11"/>
          <p:cNvSpPr txBox="1"/>
          <p:nvPr>
            <p:ph idx="1" type="body"/>
          </p:nvPr>
        </p:nvSpPr>
        <p:spPr>
          <a:xfrm>
            <a:off x="320041" y="1365507"/>
            <a:ext cx="4960500" cy="4395300"/>
          </a:xfrm>
          <a:prstGeom prst="rect">
            <a:avLst/>
          </a:prstGeom>
          <a:noFill/>
          <a:ln>
            <a:noFill/>
          </a:ln>
        </p:spPr>
        <p:txBody>
          <a:bodyPr anchorCtr="0" anchor="t" bIns="91425" lIns="91425" rIns="91425" wrap="square" tIns="91425"/>
          <a:lstStyle>
            <a:lvl1pPr indent="0" lvl="0" marL="0" marR="0" rtl="0" algn="l">
              <a:lnSpc>
                <a:spcPct val="100000"/>
              </a:lnSpc>
              <a:spcBef>
                <a:spcPts val="700"/>
              </a:spcBef>
              <a:spcAft>
                <a:spcPts val="0"/>
              </a:spcAft>
              <a:buClr>
                <a:schemeClr val="dk1"/>
              </a:buClr>
              <a:buSzPts val="1400"/>
              <a:buFont typeface="Arial"/>
              <a:buNone/>
              <a:defRPr b="1" i="0" sz="1100" u="none" cap="none" strike="noStrike">
                <a:solidFill>
                  <a:schemeClr val="dk1"/>
                </a:solidFill>
                <a:latin typeface="Arial"/>
                <a:ea typeface="Arial"/>
                <a:cs typeface="Arial"/>
                <a:sym typeface="Arial"/>
              </a:defRPr>
            </a:lvl1pPr>
            <a:lvl2pPr indent="0" lvl="1" marL="0" marR="0" rtl="0" algn="l">
              <a:lnSpc>
                <a:spcPct val="100000"/>
              </a:lnSpc>
              <a:spcBef>
                <a:spcPts val="70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2pPr>
            <a:lvl3pPr indent="-6350" lvl="2" marL="139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19050" lvl="3" marL="2667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350" lvl="4" marL="406400" marR="0" rtl="0" algn="l">
              <a:lnSpc>
                <a:spcPct val="10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19050" lvl="5" marL="15113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6350" lvl="6" marL="17780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6350" lvl="7" marL="20701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6350" lvl="8" marL="2336800" marR="0" rtl="0" algn="l">
              <a:lnSpc>
                <a:spcPct val="100000"/>
              </a:lnSpc>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6.png"/><Relationship Id="rId13" Type="http://schemas.openxmlformats.org/officeDocument/2006/relationships/image" Target="../media/image16.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1.png"/><Relationship Id="rId15" Type="http://schemas.openxmlformats.org/officeDocument/2006/relationships/image" Target="../media/image15.jpg"/><Relationship Id="rId1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Shape 111"/>
          <p:cNvPicPr preferRelativeResize="0"/>
          <p:nvPr/>
        </p:nvPicPr>
        <p:blipFill rotWithShape="1">
          <a:blip r:embed="rId3">
            <a:alphaModFix/>
          </a:blip>
          <a:srcRect b="0" l="0" r="0" t="0"/>
          <a:stretch/>
        </p:blipFill>
        <p:spPr>
          <a:xfrm>
            <a:off x="499982" y="1481496"/>
            <a:ext cx="2215226" cy="2521176"/>
          </a:xfrm>
          <a:prstGeom prst="rect">
            <a:avLst/>
          </a:prstGeom>
          <a:noFill/>
          <a:ln>
            <a:noFill/>
          </a:ln>
        </p:spPr>
      </p:pic>
      <p:sp>
        <p:nvSpPr>
          <p:cNvPr id="112" name="Shape 112"/>
          <p:cNvSpPr txBox="1"/>
          <p:nvPr>
            <p:ph idx="1" type="subTitle"/>
          </p:nvPr>
        </p:nvSpPr>
        <p:spPr>
          <a:xfrm>
            <a:off x="495052" y="4292979"/>
            <a:ext cx="5396100" cy="275400"/>
          </a:xfrm>
          <a:prstGeom prst="rect">
            <a:avLst/>
          </a:prstGeom>
          <a:noFill/>
          <a:ln>
            <a:noFill/>
          </a:ln>
        </p:spPr>
        <p:txBody>
          <a:bodyPr anchorCtr="0" anchor="b" bIns="0" lIns="0" rIns="0" wrap="square" tIns="0">
            <a:noAutofit/>
          </a:bodyPr>
          <a:lstStyle/>
          <a:p>
            <a:pPr indent="-88900" lvl="0" marL="0" marR="0" rtl="0" algn="ctr">
              <a:lnSpc>
                <a:spcPct val="161538"/>
              </a:lnSpc>
              <a:spcBef>
                <a:spcPts val="0"/>
              </a:spcBef>
              <a:spcAft>
                <a:spcPts val="0"/>
              </a:spcAft>
              <a:buClr>
                <a:schemeClr val="dk1"/>
              </a:buClr>
              <a:buSzPts val="1400"/>
              <a:buFont typeface="Arial"/>
              <a:buNone/>
            </a:pPr>
            <a:r>
              <a:rPr b="1" i="0" lang="en-US" sz="1300" u="none" cap="none" strike="noStrike">
                <a:solidFill>
                  <a:srgbClr val="2B6E9F"/>
                </a:solidFill>
                <a:highlight>
                  <a:srgbClr val="FFFFFF"/>
                </a:highlight>
                <a:latin typeface="Arial"/>
                <a:ea typeface="Arial"/>
                <a:cs typeface="Arial"/>
                <a:sym typeface="Arial"/>
              </a:rPr>
              <a:t>Presentations ∙ Ignite Talks ∙ Community ∙ Open Spaces</a:t>
            </a:r>
          </a:p>
        </p:txBody>
      </p:sp>
      <p:sp>
        <p:nvSpPr>
          <p:cNvPr id="113" name="Shape 113"/>
          <p:cNvSpPr txBox="1"/>
          <p:nvPr>
            <p:ph idx="1" type="subTitle"/>
          </p:nvPr>
        </p:nvSpPr>
        <p:spPr>
          <a:xfrm>
            <a:off x="3213495" y="1474697"/>
            <a:ext cx="2692617" cy="2517635"/>
          </a:xfrm>
          <a:prstGeom prst="rect">
            <a:avLst/>
          </a:prstGeom>
          <a:noFill/>
          <a:ln>
            <a:noFill/>
          </a:ln>
        </p:spPr>
        <p:txBody>
          <a:bodyPr anchorCtr="0" anchor="t" bIns="0" lIns="0" rIns="0" wrap="square" tIns="0">
            <a:noAutofit/>
          </a:bodyPr>
          <a:lstStyle/>
          <a:p>
            <a:pPr indent="-88900" lvl="0" marL="0" marR="0" rtl="0" algn="l">
              <a:lnSpc>
                <a:spcPct val="150000"/>
              </a:lnSpc>
              <a:spcBef>
                <a:spcPts val="0"/>
              </a:spcBef>
              <a:spcAft>
                <a:spcPts val="0"/>
              </a:spcAft>
              <a:buClr>
                <a:schemeClr val="dk1"/>
              </a:buClr>
              <a:buSzPts val="1400"/>
              <a:buFont typeface="Arial"/>
              <a:buNone/>
            </a:pPr>
            <a:r>
              <a:rPr b="0" i="0" lang="en-US" sz="1300" u="none" cap="none" strike="noStrike">
                <a:solidFill>
                  <a:schemeClr val="dk1"/>
                </a:solidFill>
                <a:latin typeface="Arial"/>
                <a:ea typeface="Arial"/>
                <a:cs typeface="Arial"/>
                <a:sym typeface="Arial"/>
              </a:rPr>
              <a:t>The event will bring together 300 development, infrastructure, operations, information security, management &amp; leadership professionals together to discuss DevOps tools &amp; culture for making better organizations &amp; innovative products.</a:t>
            </a:r>
          </a:p>
        </p:txBody>
      </p:sp>
      <p:sp>
        <p:nvSpPr>
          <p:cNvPr id="114" name="Shape 114"/>
          <p:cNvSpPr txBox="1"/>
          <p:nvPr/>
        </p:nvSpPr>
        <p:spPr>
          <a:xfrm>
            <a:off x="495052" y="876131"/>
            <a:ext cx="5374262" cy="497026"/>
          </a:xfrm>
          <a:prstGeom prst="rect">
            <a:avLst/>
          </a:prstGeom>
          <a:noFill/>
          <a:ln>
            <a:noFill/>
          </a:ln>
        </p:spPr>
        <p:txBody>
          <a:bodyPr anchorCtr="0" anchor="t" bIns="0" lIns="0" rIns="0" wrap="square" tIns="0">
            <a:noAutofit/>
          </a:bodyPr>
          <a:lstStyle/>
          <a:p>
            <a:pPr indent="-152400" lvl="0" marL="0" marR="0" rtl="0" algn="l">
              <a:lnSpc>
                <a:spcPct val="96454"/>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January 18-19, 2018</a:t>
            </a:r>
            <a:r>
              <a:rPr b="1" i="0" lang="en-US" sz="400" u="none" cap="none" strike="noStrike">
                <a:solidFill>
                  <a:srgbClr val="000000"/>
                </a:solidFill>
                <a:latin typeface="Arial"/>
                <a:ea typeface="Arial"/>
                <a:cs typeface="Arial"/>
                <a:sym typeface="Arial"/>
              </a:rPr>
              <a:t>                                 </a:t>
            </a:r>
            <a:r>
              <a:rPr b="1" i="0" lang="en-US" sz="2400" u="none" cap="none" strike="noStrike">
                <a:solidFill>
                  <a:srgbClr val="0088CE"/>
                </a:solidFill>
                <a:highlight>
                  <a:srgbClr val="FFFFFF"/>
                </a:highlight>
                <a:latin typeface="Arial"/>
                <a:ea typeface="Arial"/>
                <a:cs typeface="Arial"/>
                <a:sym typeface="Arial"/>
              </a:rPr>
              <a:t>http://dod.nyc</a:t>
            </a:r>
          </a:p>
        </p:txBody>
      </p:sp>
      <p:sp>
        <p:nvSpPr>
          <p:cNvPr id="115" name="Shape 115"/>
          <p:cNvSpPr txBox="1"/>
          <p:nvPr/>
        </p:nvSpPr>
        <p:spPr>
          <a:xfrm>
            <a:off x="493427" y="122515"/>
            <a:ext cx="5637318" cy="734854"/>
          </a:xfrm>
          <a:prstGeom prst="rect">
            <a:avLst/>
          </a:prstGeom>
          <a:noFill/>
          <a:ln>
            <a:noFill/>
          </a:ln>
        </p:spPr>
        <p:txBody>
          <a:bodyPr anchorCtr="0" anchor="t" bIns="0" lIns="0" rIns="0" wrap="square" tIns="0">
            <a:noAutofit/>
          </a:bodyPr>
          <a:lstStyle/>
          <a:p>
            <a:pPr indent="-311150" lvl="0" marL="0" marR="0" rtl="0" algn="l">
              <a:lnSpc>
                <a:spcPct val="96454"/>
              </a:lnSpc>
              <a:spcBef>
                <a:spcPts val="0"/>
              </a:spcBef>
              <a:spcAft>
                <a:spcPts val="0"/>
              </a:spcAft>
              <a:buClr>
                <a:srgbClr val="2B6E9F"/>
              </a:buClr>
              <a:buSzPts val="4900"/>
              <a:buFont typeface="Arial"/>
              <a:buNone/>
            </a:pPr>
            <a:r>
              <a:rPr b="1" i="0" lang="en-US" sz="4900" u="none" cap="none" strike="noStrike">
                <a:solidFill>
                  <a:srgbClr val="2B6E9F"/>
                </a:solidFill>
                <a:latin typeface="Arial"/>
                <a:ea typeface="Arial"/>
                <a:cs typeface="Arial"/>
                <a:sym typeface="Arial"/>
              </a:rPr>
              <a:t>DevOpsDays</a:t>
            </a:r>
            <a:r>
              <a:rPr b="1" i="0" lang="en-US" sz="500" u="none" cap="none" strike="noStrike">
                <a:solidFill>
                  <a:srgbClr val="2B6E9F"/>
                </a:solidFill>
                <a:latin typeface="Arial"/>
                <a:ea typeface="Arial"/>
                <a:cs typeface="Arial"/>
                <a:sym typeface="Arial"/>
              </a:rPr>
              <a:t>              </a:t>
            </a:r>
            <a:r>
              <a:rPr b="1" i="0" lang="en-US" sz="4900" u="none" cap="none" strike="noStrike">
                <a:solidFill>
                  <a:srgbClr val="000000"/>
                </a:solidFill>
                <a:latin typeface="Arial"/>
                <a:ea typeface="Arial"/>
                <a:cs typeface="Arial"/>
                <a:sym typeface="Arial"/>
              </a:rPr>
              <a:t>NYC</a:t>
            </a:r>
          </a:p>
        </p:txBody>
      </p:sp>
      <p:sp>
        <p:nvSpPr>
          <p:cNvPr id="116" name="Shape 116"/>
          <p:cNvSpPr txBox="1"/>
          <p:nvPr/>
        </p:nvSpPr>
        <p:spPr>
          <a:xfrm>
            <a:off x="780270" y="6033993"/>
            <a:ext cx="2989200" cy="275400"/>
          </a:xfrm>
          <a:prstGeom prst="rect">
            <a:avLst/>
          </a:prstGeom>
          <a:noFill/>
          <a:ln>
            <a:noFill/>
          </a:ln>
        </p:spPr>
        <p:txBody>
          <a:bodyPr anchorCtr="0" anchor="b" bIns="0" lIns="0" rIns="0" wrap="square" tIns="0">
            <a:noAutofit/>
          </a:bodyPr>
          <a:lstStyle/>
          <a:p>
            <a:pPr indent="-88900" lvl="0" marL="0" marR="0" rtl="0" algn="l">
              <a:lnSpc>
                <a:spcPct val="161538"/>
              </a:lnSpc>
              <a:spcBef>
                <a:spcPts val="0"/>
              </a:spcBef>
              <a:spcAft>
                <a:spcPts val="0"/>
              </a:spcAft>
              <a:buClr>
                <a:schemeClr val="dk1"/>
              </a:buClr>
              <a:buSzPts val="1400"/>
              <a:buFont typeface="Arial"/>
              <a:buNone/>
            </a:pPr>
            <a:r>
              <a:rPr b="1" i="0" lang="en-US" sz="1300" u="none" cap="none" strike="noStrike">
                <a:solidFill>
                  <a:srgbClr val="2B6E9F"/>
                </a:solidFill>
                <a:highlight>
                  <a:srgbClr val="FFFFFF"/>
                </a:highlight>
                <a:latin typeface="Arial"/>
                <a:ea typeface="Arial"/>
                <a:cs typeface="Arial"/>
                <a:sym typeface="Arial"/>
              </a:rPr>
              <a:t>Microsoft Technology Center, NYC</a:t>
            </a:r>
          </a:p>
        </p:txBody>
      </p:sp>
      <p:pic>
        <p:nvPicPr>
          <p:cNvPr id="117" name="Shape 117"/>
          <p:cNvPicPr preferRelativeResize="0"/>
          <p:nvPr/>
        </p:nvPicPr>
        <p:blipFill rotWithShape="1">
          <a:blip r:embed="rId4">
            <a:alphaModFix/>
          </a:blip>
          <a:srcRect b="0" l="0" r="0" t="0"/>
          <a:stretch/>
        </p:blipFill>
        <p:spPr>
          <a:xfrm>
            <a:off x="541218" y="5941923"/>
            <a:ext cx="228600" cy="247650"/>
          </a:xfrm>
          <a:prstGeom prst="rect">
            <a:avLst/>
          </a:prstGeom>
          <a:noFill/>
          <a:ln>
            <a:noFill/>
          </a:ln>
        </p:spPr>
      </p:pic>
      <p:sp>
        <p:nvSpPr>
          <p:cNvPr id="118" name="Shape 118"/>
          <p:cNvSpPr txBox="1"/>
          <p:nvPr/>
        </p:nvSpPr>
        <p:spPr>
          <a:xfrm>
            <a:off x="4286220" y="6031298"/>
            <a:ext cx="1591200" cy="275400"/>
          </a:xfrm>
          <a:prstGeom prst="rect">
            <a:avLst/>
          </a:prstGeom>
          <a:noFill/>
          <a:ln>
            <a:noFill/>
          </a:ln>
        </p:spPr>
        <p:txBody>
          <a:bodyPr anchorCtr="0" anchor="b" bIns="0" lIns="0" rIns="0" wrap="square" tIns="0">
            <a:noAutofit/>
          </a:bodyPr>
          <a:lstStyle/>
          <a:p>
            <a:pPr indent="-88900" lvl="0" marL="0" marR="0" rtl="0" algn="r">
              <a:lnSpc>
                <a:spcPct val="161538"/>
              </a:lnSpc>
              <a:spcBef>
                <a:spcPts val="0"/>
              </a:spcBef>
              <a:spcAft>
                <a:spcPts val="0"/>
              </a:spcAft>
              <a:buClr>
                <a:schemeClr val="dk1"/>
              </a:buClr>
              <a:buSzPts val="1400"/>
              <a:buFont typeface="Arial"/>
              <a:buNone/>
            </a:pPr>
            <a:r>
              <a:rPr b="1" i="0" lang="en-US" sz="1300" u="none" cap="none" strike="noStrike">
                <a:solidFill>
                  <a:srgbClr val="2B6E9F"/>
                </a:solidFill>
                <a:highlight>
                  <a:srgbClr val="FFFFFF"/>
                </a:highlight>
                <a:latin typeface="Arial"/>
                <a:ea typeface="Arial"/>
                <a:cs typeface="Arial"/>
                <a:sym typeface="Arial"/>
              </a:rPr>
              <a:t>@DevOpsDaysNYC</a:t>
            </a:r>
          </a:p>
        </p:txBody>
      </p:sp>
      <p:cxnSp>
        <p:nvCxnSpPr>
          <p:cNvPr id="119" name="Shape 119"/>
          <p:cNvCxnSpPr/>
          <p:nvPr/>
        </p:nvCxnSpPr>
        <p:spPr>
          <a:xfrm>
            <a:off x="495052" y="4180584"/>
            <a:ext cx="5374262" cy="0"/>
          </a:xfrm>
          <a:prstGeom prst="straightConnector1">
            <a:avLst/>
          </a:prstGeom>
          <a:noFill/>
          <a:ln cap="flat" cmpd="sng" w="9525">
            <a:solidFill>
              <a:srgbClr val="A8AAAA"/>
            </a:solidFill>
            <a:prstDash val="solid"/>
            <a:round/>
            <a:headEnd len="med" w="med" type="none"/>
            <a:tailEnd len="med" w="med" type="none"/>
          </a:ln>
        </p:spPr>
      </p:cxnSp>
      <p:cxnSp>
        <p:nvCxnSpPr>
          <p:cNvPr id="120" name="Shape 120"/>
          <p:cNvCxnSpPr/>
          <p:nvPr/>
        </p:nvCxnSpPr>
        <p:spPr>
          <a:xfrm>
            <a:off x="495051" y="4529926"/>
            <a:ext cx="5374262" cy="0"/>
          </a:xfrm>
          <a:prstGeom prst="straightConnector1">
            <a:avLst/>
          </a:prstGeom>
          <a:noFill/>
          <a:ln cap="flat" cmpd="sng" w="9525">
            <a:solidFill>
              <a:srgbClr val="A8AAAA"/>
            </a:solidFill>
            <a:prstDash val="solid"/>
            <a:round/>
            <a:headEnd len="med" w="med" type="none"/>
            <a:tailEnd len="med" w="med" type="none"/>
          </a:ln>
        </p:spPr>
      </p:cxnSp>
      <p:cxnSp>
        <p:nvCxnSpPr>
          <p:cNvPr id="121" name="Shape 121"/>
          <p:cNvCxnSpPr/>
          <p:nvPr/>
        </p:nvCxnSpPr>
        <p:spPr>
          <a:xfrm>
            <a:off x="516822" y="5941917"/>
            <a:ext cx="5374200" cy="0"/>
          </a:xfrm>
          <a:prstGeom prst="straightConnector1">
            <a:avLst/>
          </a:prstGeom>
          <a:noFill/>
          <a:ln cap="flat" cmpd="sng" w="9525">
            <a:solidFill>
              <a:srgbClr val="A8AAAA"/>
            </a:solidFill>
            <a:prstDash val="solid"/>
            <a:round/>
            <a:headEnd len="med" w="med" type="none"/>
            <a:tailEnd len="med" w="med" type="none"/>
          </a:ln>
        </p:spPr>
      </p:cxnSp>
      <p:cxnSp>
        <p:nvCxnSpPr>
          <p:cNvPr id="122" name="Shape 122"/>
          <p:cNvCxnSpPr/>
          <p:nvPr/>
        </p:nvCxnSpPr>
        <p:spPr>
          <a:xfrm>
            <a:off x="495051" y="1347223"/>
            <a:ext cx="5374262" cy="0"/>
          </a:xfrm>
          <a:prstGeom prst="straightConnector1">
            <a:avLst/>
          </a:prstGeom>
          <a:noFill/>
          <a:ln cap="flat" cmpd="sng" w="9525">
            <a:solidFill>
              <a:srgbClr val="A8AAAA"/>
            </a:solidFill>
            <a:prstDash val="solid"/>
            <a:round/>
            <a:headEnd len="med" w="med" type="none"/>
            <a:tailEnd len="med" w="med" type="none"/>
          </a:ln>
        </p:spPr>
      </p:cxnSp>
      <p:pic>
        <p:nvPicPr>
          <p:cNvPr id="123" name="Shape 123"/>
          <p:cNvPicPr preferRelativeResize="0"/>
          <p:nvPr/>
        </p:nvPicPr>
        <p:blipFill rotWithShape="1">
          <a:blip r:embed="rId5">
            <a:alphaModFix/>
          </a:blip>
          <a:srcRect b="0" l="0" r="0" t="0"/>
          <a:stretch/>
        </p:blipFill>
        <p:spPr>
          <a:xfrm>
            <a:off x="1663515" y="5580204"/>
            <a:ext cx="736997" cy="321469"/>
          </a:xfrm>
          <a:prstGeom prst="rect">
            <a:avLst/>
          </a:prstGeom>
          <a:noFill/>
          <a:ln>
            <a:noFill/>
          </a:ln>
        </p:spPr>
      </p:pic>
      <p:pic>
        <p:nvPicPr>
          <p:cNvPr id="124" name="Shape 124"/>
          <p:cNvPicPr preferRelativeResize="0"/>
          <p:nvPr/>
        </p:nvPicPr>
        <p:blipFill rotWithShape="1">
          <a:blip r:embed="rId6">
            <a:alphaModFix/>
          </a:blip>
          <a:srcRect b="0" l="0" r="0" t="0"/>
          <a:stretch/>
        </p:blipFill>
        <p:spPr>
          <a:xfrm>
            <a:off x="780274" y="5206184"/>
            <a:ext cx="603885" cy="617220"/>
          </a:xfrm>
          <a:prstGeom prst="rect">
            <a:avLst/>
          </a:prstGeom>
          <a:noFill/>
          <a:ln>
            <a:noFill/>
          </a:ln>
        </p:spPr>
      </p:pic>
      <p:pic>
        <p:nvPicPr>
          <p:cNvPr id="125" name="Shape 125"/>
          <p:cNvPicPr preferRelativeResize="0"/>
          <p:nvPr/>
        </p:nvPicPr>
        <p:blipFill rotWithShape="1">
          <a:blip r:embed="rId7">
            <a:alphaModFix/>
          </a:blip>
          <a:srcRect b="0" l="0" r="0" t="0"/>
          <a:stretch/>
        </p:blipFill>
        <p:spPr>
          <a:xfrm>
            <a:off x="541227" y="4801325"/>
            <a:ext cx="1013460" cy="401955"/>
          </a:xfrm>
          <a:prstGeom prst="rect">
            <a:avLst/>
          </a:prstGeom>
          <a:noFill/>
          <a:ln>
            <a:noFill/>
          </a:ln>
        </p:spPr>
      </p:pic>
      <p:pic>
        <p:nvPicPr>
          <p:cNvPr id="126" name="Shape 126"/>
          <p:cNvPicPr preferRelativeResize="0"/>
          <p:nvPr/>
        </p:nvPicPr>
        <p:blipFill rotWithShape="1">
          <a:blip r:embed="rId8">
            <a:alphaModFix/>
          </a:blip>
          <a:srcRect b="0" l="0" r="0" t="0"/>
          <a:stretch/>
        </p:blipFill>
        <p:spPr>
          <a:xfrm>
            <a:off x="3592249" y="5565713"/>
            <a:ext cx="833050" cy="296926"/>
          </a:xfrm>
          <a:prstGeom prst="rect">
            <a:avLst/>
          </a:prstGeom>
          <a:noFill/>
          <a:ln>
            <a:noFill/>
          </a:ln>
        </p:spPr>
      </p:pic>
      <p:pic>
        <p:nvPicPr>
          <p:cNvPr id="127" name="Shape 127"/>
          <p:cNvPicPr preferRelativeResize="0"/>
          <p:nvPr/>
        </p:nvPicPr>
        <p:blipFill rotWithShape="1">
          <a:blip r:embed="rId9">
            <a:alphaModFix/>
          </a:blip>
          <a:srcRect b="0" l="0" r="0" t="0"/>
          <a:stretch/>
        </p:blipFill>
        <p:spPr>
          <a:xfrm>
            <a:off x="1750132" y="4858678"/>
            <a:ext cx="563761" cy="681276"/>
          </a:xfrm>
          <a:prstGeom prst="rect">
            <a:avLst/>
          </a:prstGeom>
          <a:noFill/>
          <a:ln>
            <a:noFill/>
          </a:ln>
        </p:spPr>
      </p:pic>
      <p:pic>
        <p:nvPicPr>
          <p:cNvPr id="128" name="Shape 128"/>
          <p:cNvPicPr preferRelativeResize="0"/>
          <p:nvPr/>
        </p:nvPicPr>
        <p:blipFill rotWithShape="1">
          <a:blip r:embed="rId10">
            <a:alphaModFix/>
          </a:blip>
          <a:srcRect b="0" l="0" r="0" t="0"/>
          <a:stretch/>
        </p:blipFill>
        <p:spPr>
          <a:xfrm>
            <a:off x="2756078" y="4883029"/>
            <a:ext cx="565071" cy="705803"/>
          </a:xfrm>
          <a:prstGeom prst="rect">
            <a:avLst/>
          </a:prstGeom>
          <a:noFill/>
          <a:ln>
            <a:noFill/>
          </a:ln>
        </p:spPr>
      </p:pic>
      <p:pic>
        <p:nvPicPr>
          <p:cNvPr id="129" name="Shape 129"/>
          <p:cNvPicPr preferRelativeResize="0"/>
          <p:nvPr/>
        </p:nvPicPr>
        <p:blipFill rotWithShape="1">
          <a:blip r:embed="rId11">
            <a:alphaModFix/>
          </a:blip>
          <a:srcRect b="0" l="0" r="0" t="0"/>
          <a:stretch/>
        </p:blipFill>
        <p:spPr>
          <a:xfrm>
            <a:off x="5001997" y="4933102"/>
            <a:ext cx="541258" cy="458867"/>
          </a:xfrm>
          <a:prstGeom prst="rect">
            <a:avLst/>
          </a:prstGeom>
          <a:noFill/>
          <a:ln>
            <a:noFill/>
          </a:ln>
        </p:spPr>
      </p:pic>
      <p:pic>
        <p:nvPicPr>
          <p:cNvPr id="130" name="Shape 130"/>
          <p:cNvPicPr preferRelativeResize="0"/>
          <p:nvPr/>
        </p:nvPicPr>
        <p:blipFill rotWithShape="1">
          <a:blip r:embed="rId12">
            <a:alphaModFix/>
          </a:blip>
          <a:srcRect b="0" l="0" r="0" t="0"/>
          <a:stretch/>
        </p:blipFill>
        <p:spPr>
          <a:xfrm>
            <a:off x="4976412" y="5397993"/>
            <a:ext cx="536377" cy="477441"/>
          </a:xfrm>
          <a:prstGeom prst="rect">
            <a:avLst/>
          </a:prstGeom>
          <a:noFill/>
          <a:ln>
            <a:noFill/>
          </a:ln>
        </p:spPr>
      </p:pic>
      <p:sp>
        <p:nvSpPr>
          <p:cNvPr id="131" name="Shape 131"/>
          <p:cNvSpPr txBox="1"/>
          <p:nvPr/>
        </p:nvSpPr>
        <p:spPr>
          <a:xfrm>
            <a:off x="444151" y="4558930"/>
            <a:ext cx="1341900" cy="27690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Gold Sponsors:</a:t>
            </a:r>
          </a:p>
        </p:txBody>
      </p:sp>
      <p:sp>
        <p:nvSpPr>
          <p:cNvPr id="132" name="Shape 132"/>
          <p:cNvSpPr txBox="1"/>
          <p:nvPr/>
        </p:nvSpPr>
        <p:spPr>
          <a:xfrm>
            <a:off x="4583025" y="4554950"/>
            <a:ext cx="1399200" cy="276900"/>
          </a:xfrm>
          <a:prstGeom prst="rect">
            <a:avLst/>
          </a:prstGeom>
          <a:noFill/>
          <a:ln>
            <a:noFill/>
          </a:ln>
        </p:spPr>
        <p:txBody>
          <a:bodyPr anchorCtr="0" anchor="t" bIns="45700" lIns="91425" rIns="91425" wrap="square" tIns="45700">
            <a:noAutofit/>
          </a:bodyPr>
          <a:lstStyle/>
          <a:p>
            <a:pPr indent="-7620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Silver Sponsors:</a:t>
            </a:r>
          </a:p>
        </p:txBody>
      </p:sp>
      <p:pic>
        <p:nvPicPr>
          <p:cNvPr id="133" name="Shape 133"/>
          <p:cNvPicPr preferRelativeResize="0"/>
          <p:nvPr/>
        </p:nvPicPr>
        <p:blipFill>
          <a:blip r:embed="rId13">
            <a:alphaModFix/>
          </a:blip>
          <a:stretch>
            <a:fillRect/>
          </a:stretch>
        </p:blipFill>
        <p:spPr>
          <a:xfrm>
            <a:off x="2649462" y="5680888"/>
            <a:ext cx="833026" cy="168962"/>
          </a:xfrm>
          <a:prstGeom prst="rect">
            <a:avLst/>
          </a:prstGeom>
          <a:noFill/>
          <a:ln>
            <a:noFill/>
          </a:ln>
        </p:spPr>
      </p:pic>
      <p:pic>
        <p:nvPicPr>
          <p:cNvPr id="134" name="Shape 134"/>
          <p:cNvPicPr preferRelativeResize="0"/>
          <p:nvPr/>
        </p:nvPicPr>
        <p:blipFill rotWithShape="1">
          <a:blip r:embed="rId14">
            <a:alphaModFix/>
          </a:blip>
          <a:srcRect b="0" l="0" r="12610" t="10096"/>
          <a:stretch/>
        </p:blipFill>
        <p:spPr>
          <a:xfrm>
            <a:off x="4131300" y="5966300"/>
            <a:ext cx="197825" cy="217075"/>
          </a:xfrm>
          <a:prstGeom prst="rect">
            <a:avLst/>
          </a:prstGeom>
          <a:noFill/>
          <a:ln>
            <a:noFill/>
          </a:ln>
        </p:spPr>
      </p:pic>
      <p:pic>
        <p:nvPicPr>
          <p:cNvPr id="135" name="Shape 135"/>
          <p:cNvPicPr preferRelativeResize="0"/>
          <p:nvPr/>
        </p:nvPicPr>
        <p:blipFill>
          <a:blip r:embed="rId15">
            <a:alphaModFix/>
          </a:blip>
          <a:stretch>
            <a:fillRect/>
          </a:stretch>
        </p:blipFill>
        <p:spPr>
          <a:xfrm>
            <a:off x="3545488" y="5074803"/>
            <a:ext cx="833051" cy="3222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erizon PowerPoint 2017">
  <a:themeElements>
    <a:clrScheme name="Verizon PowerPoint 2017">
      <a:dk1>
        <a:srgbClr val="000000"/>
      </a:dk1>
      <a:lt1>
        <a:srgbClr val="FFFFFF"/>
      </a:lt1>
      <a:dk2>
        <a:srgbClr val="000000"/>
      </a:dk2>
      <a:lt2>
        <a:srgbClr val="FFFFFF"/>
      </a:lt2>
      <a:accent1>
        <a:srgbClr val="ADAFAF"/>
      </a:accent1>
      <a:accent2>
        <a:srgbClr val="ED1C24"/>
      </a:accent2>
      <a:accent3>
        <a:srgbClr val="FFBC3D"/>
      </a:accent3>
      <a:accent4>
        <a:srgbClr val="FF7900"/>
      </a:accent4>
      <a:accent5>
        <a:srgbClr val="00AF3F"/>
      </a:accent5>
      <a:accent6>
        <a:srgbClr val="0088CE"/>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