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wmf" ContentType="image/x-wmf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1.wmf" ContentType="image/x-wmf"/>
  <Override PartName="/ppt/media/image2.png" ContentType="image/png"/>
  <Override PartName="/ppt/media/image22.wmf" ContentType="image/x-wmf"/>
  <Override PartName="/ppt/media/image3.png" ContentType="image/png"/>
  <Override PartName="/ppt/media/image4.png" ContentType="image/png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23.jpeg" ContentType="image/jpeg"/>
  <Override PartName="/ppt/media/image15.png" ContentType="image/png"/>
  <Override PartName="/ppt/media/image16.png" ContentType="image/png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D7E577-3AEB-484C-B1DC-048AE2C3A6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address limit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NAT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Private Network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IP:port mapping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know you public mapping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symmeetric NAT maps different ports for different apps (problematic)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72440" cy="529056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758160" cy="462384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5662440"/>
            <a:ext cx="905760" cy="119484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295960"/>
            <a:ext cx="1486800" cy="156132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5257800"/>
            <a:ext cx="2131200" cy="159948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5357880"/>
            <a:ext cx="1377360" cy="149940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41520" y="0"/>
            <a:ext cx="1364400" cy="3971160"/>
          </a:xfrm>
          <a:custGeom>
            <a:avLst/>
            <a:gdLst/>
            <a:ahLst/>
            <a:rect l="l" t="t" r="r" b="b"/>
            <a:pathLst>
              <a:path w="860" h="2502">
                <a:moveTo>
                  <a:pt x="0" y="2445"/>
                </a:moveTo>
                <a:lnTo>
                  <a:pt x="228" y="2502"/>
                </a:lnTo>
                <a:lnTo>
                  <a:pt x="860" y="0"/>
                </a:lnTo>
                <a:lnTo>
                  <a:pt x="620" y="0"/>
                </a:lnTo>
                <a:lnTo>
                  <a:pt x="0" y="24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03040" y="0"/>
            <a:ext cx="1335960" cy="3861720"/>
          </a:xfrm>
          <a:custGeom>
            <a:avLst/>
            <a:gdLst/>
            <a:ahLst/>
            <a:rect l="l" t="t" r="r" b="b"/>
            <a:pathLst>
              <a:path w="842" h="2433">
                <a:moveTo>
                  <a:pt x="842" y="0"/>
                </a:moveTo>
                <a:lnTo>
                  <a:pt x="602" y="0"/>
                </a:lnTo>
                <a:lnTo>
                  <a:pt x="0" y="2376"/>
                </a:lnTo>
                <a:lnTo>
                  <a:pt x="228" y="2433"/>
                </a:lnTo>
                <a:lnTo>
                  <a:pt x="8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8080" y="3776760"/>
            <a:ext cx="1936080" cy="3080520"/>
          </a:xfrm>
          <a:custGeom>
            <a:avLst/>
            <a:gdLst/>
            <a:ahLst/>
            <a:rect l="l" t="t" r="r" b="b"/>
            <a:pathLst>
              <a:path w="1220" h="1941">
                <a:moveTo>
                  <a:pt x="0" y="0"/>
                </a:moveTo>
                <a:lnTo>
                  <a:pt x="1166" y="1941"/>
                </a:lnTo>
                <a:lnTo>
                  <a:pt x="1220" y="1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46200" y="3886200"/>
            <a:ext cx="2372760" cy="2971080"/>
          </a:xfrm>
          <a:custGeom>
            <a:avLst/>
            <a:gdLst/>
            <a:ahLst/>
            <a:rect l="l" t="t" r="r" b="b"/>
            <a:pathLst>
              <a:path w="1495" h="1872">
                <a:moveTo>
                  <a:pt x="1495" y="1872"/>
                </a:moveTo>
                <a:lnTo>
                  <a:pt x="0" y="0"/>
                </a:lnTo>
                <a:lnTo>
                  <a:pt x="1442" y="1872"/>
                </a:lnTo>
                <a:lnTo>
                  <a:pt x="1495" y="18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41520" y="3881520"/>
            <a:ext cx="3339360" cy="2975760"/>
          </a:xfrm>
          <a:custGeom>
            <a:avLst/>
            <a:gdLst/>
            <a:ahLst/>
            <a:rect l="l" t="t" r="r" b="b"/>
            <a:pathLst>
              <a:path w="2104" h="1875">
                <a:moveTo>
                  <a:pt x="0" y="0"/>
                </a:moveTo>
                <a:lnTo>
                  <a:pt x="3" y="3"/>
                </a:lnTo>
                <a:lnTo>
                  <a:pt x="1498" y="1875"/>
                </a:lnTo>
                <a:lnTo>
                  <a:pt x="2104" y="1875"/>
                </a:lnTo>
                <a:lnTo>
                  <a:pt x="228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203040" y="3772080"/>
            <a:ext cx="2660040" cy="3085560"/>
          </a:xfrm>
          <a:custGeom>
            <a:avLst/>
            <a:gdLst/>
            <a:ahLst/>
            <a:rect l="l" t="t" r="r" b="b"/>
            <a:pathLst>
              <a:path w="1676" h="1944">
                <a:moveTo>
                  <a:pt x="1676" y="1944"/>
                </a:moveTo>
                <a:lnTo>
                  <a:pt x="264" y="111"/>
                </a:lnTo>
                <a:lnTo>
                  <a:pt x="225" y="60"/>
                </a:lnTo>
                <a:lnTo>
                  <a:pt x="228" y="60"/>
                </a:lnTo>
                <a:lnTo>
                  <a:pt x="264" y="111"/>
                </a:lnTo>
                <a:lnTo>
                  <a:pt x="234" y="69"/>
                </a:lnTo>
                <a:lnTo>
                  <a:pt x="228" y="57"/>
                </a:lnTo>
                <a:lnTo>
                  <a:pt x="222" y="54"/>
                </a:lnTo>
                <a:lnTo>
                  <a:pt x="0" y="0"/>
                </a:lnTo>
                <a:lnTo>
                  <a:pt x="3" y="3"/>
                </a:lnTo>
                <a:lnTo>
                  <a:pt x="1223" y="1944"/>
                </a:lnTo>
                <a:lnTo>
                  <a:pt x="1676" y="19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03040" y="3772080"/>
            <a:ext cx="361080" cy="89640"/>
          </a:xfrm>
          <a:custGeom>
            <a:avLst/>
            <a:gdLst/>
            <a:ahLst/>
            <a:rect l="l" t="t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60520" y="3867120"/>
            <a:ext cx="61200" cy="80280"/>
          </a:xfrm>
          <a:custGeom>
            <a:avLst/>
            <a:gdLst/>
            <a:ahLst/>
            <a:rect l="l" t="t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000" cy="19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72440" cy="529056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758160" cy="462384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0" y="5662440"/>
            <a:ext cx="905760" cy="119484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0" y="5295960"/>
            <a:ext cx="1486800" cy="156132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0" y="5257800"/>
            <a:ext cx="2131200" cy="159948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0" y="5357880"/>
            <a:ext cx="1377360" cy="149940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72440" cy="529056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758160" cy="462384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0" y="5662440"/>
            <a:ext cx="905760" cy="119484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0" y="5295960"/>
            <a:ext cx="1486800" cy="156132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0" y="5257800"/>
            <a:ext cx="2131200" cy="159948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0" y="5357880"/>
            <a:ext cx="1377360" cy="149940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000" cy="19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739520" y="914400"/>
            <a:ext cx="6946560" cy="34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WebRTC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924280" y="4402800"/>
            <a:ext cx="5761800" cy="13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Real-time communications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Establishing multiple connections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(SFU)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Selective Forwarding Unit (SFU)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client sends 1 stream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client receives n-1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 transcoding (cheap)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092560" y="2324160"/>
            <a:ext cx="358092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is WebRTC?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Content Placeholder 3" descr=""/>
          <p:cNvPicPr/>
          <p:nvPr/>
        </p:nvPicPr>
        <p:blipFill>
          <a:blip r:embed="rId1"/>
          <a:stretch/>
        </p:blipFill>
        <p:spPr>
          <a:xfrm>
            <a:off x="3247560" y="2745720"/>
            <a:ext cx="3173760" cy="317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is WebRTC?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1715040" y="2552760"/>
            <a:ext cx="6238080" cy="235188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4705200" y="2438280"/>
            <a:ext cx="3332880" cy="1837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982080" y="265752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Exchange media information (SDP)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Exchange connection information (ICE candidates)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 connection between two peers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*WebRTC has no signaling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XMPP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Custom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841400" y="2438280"/>
            <a:ext cx="6095520" cy="261576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(hello)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354800" y="2581200"/>
            <a:ext cx="55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596960" y="2579040"/>
            <a:ext cx="160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743120" y="5057640"/>
            <a:ext cx="79956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673280" y="3269160"/>
            <a:ext cx="79956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743120" y="3331440"/>
            <a:ext cx="79956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56" nodeType="with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841400" y="2438280"/>
            <a:ext cx="6095520" cy="261576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(sdp offer)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354800" y="2581200"/>
            <a:ext cx="55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596960" y="2579040"/>
            <a:ext cx="151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01080" y="5057640"/>
            <a:ext cx="79956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offer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841400" y="2438280"/>
            <a:ext cx="6095520" cy="261576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(sdp answer)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354800" y="2581200"/>
            <a:ext cx="55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596960" y="2579040"/>
            <a:ext cx="160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694160" y="5057640"/>
            <a:ext cx="97812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answer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841400" y="2438280"/>
            <a:ext cx="6095520" cy="261576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(ice discovery)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354800" y="2581200"/>
            <a:ext cx="55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596960" y="2579040"/>
            <a:ext cx="151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441320" y="5143680"/>
            <a:ext cx="91908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711800" y="5143680"/>
            <a:ext cx="91908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841400" y="2438280"/>
            <a:ext cx="6095520" cy="261576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(ice exchange)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354800" y="2581200"/>
            <a:ext cx="55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596960" y="2579040"/>
            <a:ext cx="160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1711800" y="5143680"/>
            <a:ext cx="91908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4493160" y="5143680"/>
            <a:ext cx="919080" cy="447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nodeType="afterEffect" fill="hold" presetClass="path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Establishing a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is WebRTC?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Hands on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841400" y="2438280"/>
            <a:ext cx="6095520" cy="261576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Signaling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(stream)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354800" y="2581200"/>
            <a:ext cx="55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596960" y="2579040"/>
            <a:ext cx="1297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2"/>
          <a:stretch/>
        </p:blipFill>
        <p:spPr>
          <a:xfrm>
            <a:off x="4443840" y="51984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15" name="Picture 8" descr=""/>
          <p:cNvPicPr/>
          <p:nvPr/>
        </p:nvPicPr>
        <p:blipFill>
          <a:blip r:embed="rId3"/>
          <a:stretch/>
        </p:blipFill>
        <p:spPr>
          <a:xfrm>
            <a:off x="1596960" y="5198400"/>
            <a:ext cx="904320" cy="90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path" presetID="37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86" nodeType="withEffect" fill="hold" presetClass="path" presetID="37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Hands on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https://github.com/hdlopesrocha/webrtc.example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982080" y="266688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Stream video/data between two web browsers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 plugins required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Encrypted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Tolerate packet loss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 webserver in the middle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982080" y="266688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222640" y="2438280"/>
            <a:ext cx="6019560" cy="35049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Establishing a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023200" y="4333320"/>
            <a:ext cx="155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192.168.1.2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188120" y="4355640"/>
            <a:ext cx="155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192.168.1.3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29480" y="2485440"/>
            <a:ext cx="1389960" cy="1147320"/>
          </a:xfrm>
          <a:prstGeom prst="wedgeEllipseCallout">
            <a:avLst>
              <a:gd name="adj1" fmla="val -20833"/>
              <a:gd name="adj2" fmla="val 625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Hello!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This is my 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 flipH="1">
            <a:off x="6642720" y="2468880"/>
            <a:ext cx="1677600" cy="1147320"/>
          </a:xfrm>
          <a:prstGeom prst="wedgeEllipseCallout">
            <a:avLst>
              <a:gd name="adj1" fmla="val -20833"/>
              <a:gd name="adj2" fmla="val 625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Dude…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It’s not working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Establishing a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IPv4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610080" y="3704760"/>
            <a:ext cx="97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1.1.1.1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008760" y="3685320"/>
            <a:ext cx="97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2.2.2.2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4484880" y="1990800"/>
            <a:ext cx="1517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STUN/TURN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449240" y="6022440"/>
            <a:ext cx="142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WebServer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5178960" y="2935800"/>
            <a:ext cx="97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3.3.3.3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5197320" y="4961520"/>
            <a:ext cx="97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4.4.4.4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222640" y="2438280"/>
            <a:ext cx="6019560" cy="35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Establishing a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82080" y="2666880"/>
            <a:ext cx="770400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Session Traversal Utilities for NAT (STUN)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Traversal Using Relay NAT (TURN)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Interactive Connectivity Establishment (ICE)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ICE = STUN + 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Establishing multiple connections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(mesh)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982080" y="2666880"/>
            <a:ext cx="446544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client sends and receives n-1 streams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Requires too much bandwidth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5118120" y="2349360"/>
            <a:ext cx="3555720" cy="36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82080" y="457200"/>
            <a:ext cx="7704000" cy="19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Establishing multiple connections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(MCU)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82080" y="2666880"/>
            <a:ext cx="378288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Multipoint Control Unit (MCU)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client sends/receives 1 stream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Server merges all streams and send to all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Requires transcoding (expensive)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5079960" y="2324160"/>
            <a:ext cx="3593880" cy="36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197</TotalTime>
  <Application>LibreOffice/5.1.6.2$Linux_X86_64 LibreOffice_project/10m0$Build-2</Application>
  <Words>217</Words>
  <Paragraphs>91</Paragraphs>
  <Company>CERN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2017-12-11T16:22:38Z</dcterms:created>
  <dc:creator>Henrique Rocha</dc:creator>
  <dc:description/>
  <dc:language>en-US</dc:language>
  <cp:lastModifiedBy/>
  <dcterms:modified xsi:type="dcterms:W3CDTF">2017-12-12T08:46:15Z</dcterms:modified>
  <cp:revision>24</cp:revision>
  <dc:subject/>
  <dc:title>WebRTC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CERN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