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Titillium Web SemiBold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Titillium Web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61058F-6271-4802-A48F-80C4AAA73E74}">
  <a:tblStyle styleId="{9B61058F-6271-4802-A48F-80C4AAA73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TitilliumWebSemiBold-regular.fntdata"/><Relationship Id="rId22" Type="http://schemas.openxmlformats.org/officeDocument/2006/relationships/font" Target="fonts/TitilliumWebSemiBold-italic.fntdata"/><Relationship Id="rId21" Type="http://schemas.openxmlformats.org/officeDocument/2006/relationships/font" Target="fonts/TitilliumWebSemiBold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TitilliumWebSemiBold-boldItalic.fntdata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0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2" name="Google Shape;45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4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12ce753fdb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12ce753fdb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g23cad387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0" name="Google Shape;4890;g23cad387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4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23cad38733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23cad38733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23cad38733c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23cad38733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8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g130a207d768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0" name="Google Shape;4970;g130a207d768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12c1ba21a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12c1ba21a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7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g16d1205bb7d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9" name="Google Shape;4609;g16d1205bb7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4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g12f0f77427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6" name="Google Shape;4636;g12f0f77427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g16d1205bb7d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2" name="Google Shape;4662;g16d1205bb7d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g23cad3873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1" name="Google Shape;4691;g23cad3873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6" name="Shape 4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g16d1205bb7d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8" name="Google Shape;4738;g16d1205bb7d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0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23cad38733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2" name="Google Shape;4772;g23cad38733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7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" name="Google Shape;4818;g12f0f7742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9" name="Google Shape;4819;g12f0f7742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" name="Google Shape;66;p2"/>
          <p:cNvSpPr/>
          <p:nvPr/>
        </p:nvSpPr>
        <p:spPr>
          <a:xfrm>
            <a:off x="1232390" y="1022807"/>
            <a:ext cx="7198500" cy="3567600"/>
          </a:xfrm>
          <a:prstGeom prst="roundRect">
            <a:avLst>
              <a:gd fmla="val 6735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061235" y="861653"/>
            <a:ext cx="7198500" cy="3567600"/>
          </a:xfrm>
          <a:prstGeom prst="roundRect">
            <a:avLst>
              <a:gd fmla="val 6735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90004" y="700499"/>
            <a:ext cx="7198500" cy="3567600"/>
          </a:xfrm>
          <a:prstGeom prst="roundRect">
            <a:avLst>
              <a:gd fmla="val 673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713099" y="539410"/>
            <a:ext cx="7210210" cy="3567587"/>
            <a:chOff x="701025" y="539400"/>
            <a:chExt cx="7731300" cy="40647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1025" y="539400"/>
              <a:ext cx="7731300" cy="4064700"/>
              <a:chOff x="701025" y="539400"/>
              <a:chExt cx="7731300" cy="40647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711950" y="539400"/>
                <a:ext cx="7719000" cy="4064700"/>
              </a:xfrm>
              <a:prstGeom prst="roundRect">
                <a:avLst>
                  <a:gd fmla="val 6735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" name="Google Shape;72;p2"/>
              <p:cNvCxnSpPr/>
              <p:nvPr/>
            </p:nvCxnSpPr>
            <p:spPr>
              <a:xfrm rot="10800000">
                <a:off x="701025" y="920275"/>
                <a:ext cx="773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" name="Google Shape;73;p2"/>
            <p:cNvGrpSpPr/>
            <p:nvPr/>
          </p:nvGrpSpPr>
          <p:grpSpPr>
            <a:xfrm>
              <a:off x="930975" y="676950"/>
              <a:ext cx="716485" cy="147300"/>
              <a:chOff x="7468650" y="676950"/>
              <a:chExt cx="716485" cy="1473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" name="Google Shape;77;p2"/>
          <p:cNvSpPr txBox="1"/>
          <p:nvPr>
            <p:ph type="ctrTitle"/>
          </p:nvPr>
        </p:nvSpPr>
        <p:spPr>
          <a:xfrm>
            <a:off x="928050" y="1080725"/>
            <a:ext cx="6794400" cy="19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1119900" y="3320800"/>
            <a:ext cx="64107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2"/>
          <p:cNvSpPr/>
          <p:nvPr/>
        </p:nvSpPr>
        <p:spPr>
          <a:xfrm>
            <a:off x="-200152" y="4114275"/>
            <a:ext cx="584400" cy="584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421047" y="28245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703870" y="-362850"/>
            <a:ext cx="584400" cy="584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442354" y="4698673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58049" y="-39097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481567" y="251786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 rot="-5400000">
            <a:off x="-308174" y="103263"/>
            <a:ext cx="1381123" cy="227280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157947" y="4804000"/>
            <a:ext cx="183000" cy="18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294830" y="-831325"/>
            <a:ext cx="1129500" cy="112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58197" y="46986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-274100" y="1065800"/>
            <a:ext cx="732300" cy="7323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908222" y="471323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1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602" name="Google Shape;602;p1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7" name="Google Shape;657;p11"/>
          <p:cNvSpPr txBox="1"/>
          <p:nvPr>
            <p:ph hasCustomPrompt="1" type="title"/>
          </p:nvPr>
        </p:nvSpPr>
        <p:spPr>
          <a:xfrm>
            <a:off x="2104050" y="1046500"/>
            <a:ext cx="49359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8" name="Google Shape;658;p11"/>
          <p:cNvSpPr/>
          <p:nvPr/>
        </p:nvSpPr>
        <p:spPr>
          <a:xfrm>
            <a:off x="474126" y="3653215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-798002" y="4287002"/>
            <a:ext cx="1705946" cy="280733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-429562" y="4612913"/>
            <a:ext cx="1705946" cy="280733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8617949" y="3858720"/>
            <a:ext cx="1137300" cy="113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907951" y="539402"/>
            <a:ext cx="94800" cy="9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125475" y="123298"/>
            <a:ext cx="510900" cy="510900"/>
          </a:xfrm>
          <a:prstGeom prst="star4">
            <a:avLst>
              <a:gd fmla="val 19794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397050" y="634200"/>
            <a:ext cx="416100" cy="416100"/>
          </a:xfrm>
          <a:prstGeom prst="star4">
            <a:avLst>
              <a:gd fmla="val 1979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1"/>
          <p:cNvSpPr txBox="1"/>
          <p:nvPr>
            <p:ph idx="1" type="subTitle"/>
          </p:nvPr>
        </p:nvSpPr>
        <p:spPr>
          <a:xfrm>
            <a:off x="2270304" y="2843600"/>
            <a:ext cx="45972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4" name="Google Shape;724;p13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725" name="Google Shape;725;p13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6" name="Google Shape;726;p13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7" name="Google Shape;727;p13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728" name="Google Shape;728;p13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1" name="Google Shape;731;p13"/>
          <p:cNvSpPr/>
          <p:nvPr/>
        </p:nvSpPr>
        <p:spPr>
          <a:xfrm>
            <a:off x="-588071" y="4698673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3"/>
          <p:cNvSpPr/>
          <p:nvPr/>
        </p:nvSpPr>
        <p:spPr>
          <a:xfrm>
            <a:off x="1161522" y="4895200"/>
            <a:ext cx="183000" cy="18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3"/>
          <p:cNvSpPr txBox="1"/>
          <p:nvPr>
            <p:ph idx="1" type="subTitle"/>
          </p:nvPr>
        </p:nvSpPr>
        <p:spPr>
          <a:xfrm>
            <a:off x="5573288" y="3218450"/>
            <a:ext cx="14700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4" name="Google Shape;734;p13"/>
          <p:cNvSpPr txBox="1"/>
          <p:nvPr>
            <p:ph idx="2" type="subTitle"/>
          </p:nvPr>
        </p:nvSpPr>
        <p:spPr>
          <a:xfrm>
            <a:off x="2100262" y="3218450"/>
            <a:ext cx="14700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5" name="Google Shape;735;p13"/>
          <p:cNvSpPr/>
          <p:nvPr/>
        </p:nvSpPr>
        <p:spPr>
          <a:xfrm>
            <a:off x="8655550" y="32611"/>
            <a:ext cx="613233" cy="61405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3"/>
          <p:cNvSpPr/>
          <p:nvPr/>
        </p:nvSpPr>
        <p:spPr>
          <a:xfrm>
            <a:off x="8433622" y="1470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3"/>
          <p:cNvSpPr/>
          <p:nvPr/>
        </p:nvSpPr>
        <p:spPr>
          <a:xfrm rot="-5400000">
            <a:off x="8218037" y="46800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253700" y="646671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3"/>
          <p:cNvSpPr/>
          <p:nvPr/>
        </p:nvSpPr>
        <p:spPr>
          <a:xfrm>
            <a:off x="8279825" y="4584213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3"/>
          <p:cNvSpPr/>
          <p:nvPr/>
        </p:nvSpPr>
        <p:spPr>
          <a:xfrm>
            <a:off x="-91925" y="-130720"/>
            <a:ext cx="525900" cy="525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3"/>
          <p:cNvSpPr/>
          <p:nvPr/>
        </p:nvSpPr>
        <p:spPr>
          <a:xfrm>
            <a:off x="123626" y="1054215"/>
            <a:ext cx="94800" cy="9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3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13"/>
          <p:cNvSpPr txBox="1"/>
          <p:nvPr>
            <p:ph idx="3" type="subTitle"/>
          </p:nvPr>
        </p:nvSpPr>
        <p:spPr>
          <a:xfrm>
            <a:off x="5270438" y="3683625"/>
            <a:ext cx="2075700" cy="53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4" name="Google Shape;744;p13"/>
          <p:cNvSpPr txBox="1"/>
          <p:nvPr>
            <p:ph idx="4" type="subTitle"/>
          </p:nvPr>
        </p:nvSpPr>
        <p:spPr>
          <a:xfrm>
            <a:off x="1797862" y="3683625"/>
            <a:ext cx="2074800" cy="53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1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747" name="Google Shape;747;p1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1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1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1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1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1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1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1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1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1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1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1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1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1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1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1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1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1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2" name="Google Shape;802;p1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803" name="Google Shape;803;p1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1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5" name="Google Shape;805;p1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806" name="Google Shape;806;p1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14"/>
          <p:cNvSpPr txBox="1"/>
          <p:nvPr>
            <p:ph type="ctrTitle"/>
          </p:nvPr>
        </p:nvSpPr>
        <p:spPr>
          <a:xfrm>
            <a:off x="1930350" y="233160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0" name="Google Shape;810;p14"/>
          <p:cNvSpPr txBox="1"/>
          <p:nvPr>
            <p:ph idx="1" type="subTitle"/>
          </p:nvPr>
        </p:nvSpPr>
        <p:spPr>
          <a:xfrm>
            <a:off x="1858623" y="2786325"/>
            <a:ext cx="2628600" cy="53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1" name="Google Shape;811;p14"/>
          <p:cNvSpPr txBox="1"/>
          <p:nvPr>
            <p:ph idx="2" type="ctrTitle"/>
          </p:nvPr>
        </p:nvSpPr>
        <p:spPr>
          <a:xfrm>
            <a:off x="5691100" y="118965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2" name="Google Shape;812;p14"/>
          <p:cNvSpPr txBox="1"/>
          <p:nvPr>
            <p:ph idx="3" type="subTitle"/>
          </p:nvPr>
        </p:nvSpPr>
        <p:spPr>
          <a:xfrm>
            <a:off x="5629614" y="1654050"/>
            <a:ext cx="26286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3" name="Google Shape;813;p14"/>
          <p:cNvSpPr txBox="1"/>
          <p:nvPr>
            <p:ph idx="4" type="ctrTitle"/>
          </p:nvPr>
        </p:nvSpPr>
        <p:spPr>
          <a:xfrm>
            <a:off x="1934300" y="119800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4" name="Google Shape;814;p14"/>
          <p:cNvSpPr txBox="1"/>
          <p:nvPr>
            <p:ph idx="5" type="subTitle"/>
          </p:nvPr>
        </p:nvSpPr>
        <p:spPr>
          <a:xfrm>
            <a:off x="1858623" y="1652675"/>
            <a:ext cx="2628600" cy="53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5" name="Google Shape;815;p14"/>
          <p:cNvSpPr txBox="1"/>
          <p:nvPr>
            <p:ph idx="6" type="ctrTitle"/>
          </p:nvPr>
        </p:nvSpPr>
        <p:spPr>
          <a:xfrm>
            <a:off x="1915350" y="346520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6" name="Google Shape;816;p14"/>
          <p:cNvSpPr txBox="1"/>
          <p:nvPr>
            <p:ph idx="7" type="subTitle"/>
          </p:nvPr>
        </p:nvSpPr>
        <p:spPr>
          <a:xfrm>
            <a:off x="1858514" y="3921225"/>
            <a:ext cx="2628600" cy="53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7" name="Google Shape;817;p14"/>
          <p:cNvSpPr/>
          <p:nvPr/>
        </p:nvSpPr>
        <p:spPr>
          <a:xfrm>
            <a:off x="-922850" y="157886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4"/>
          <p:cNvSpPr/>
          <p:nvPr/>
        </p:nvSpPr>
        <p:spPr>
          <a:xfrm>
            <a:off x="-711256" y="46624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4"/>
          <p:cNvSpPr/>
          <p:nvPr/>
        </p:nvSpPr>
        <p:spPr>
          <a:xfrm rot="-5400000">
            <a:off x="8217900" y="46401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4"/>
          <p:cNvSpPr/>
          <p:nvPr/>
        </p:nvSpPr>
        <p:spPr>
          <a:xfrm>
            <a:off x="8594022" y="417983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4"/>
          <p:cNvSpPr/>
          <p:nvPr/>
        </p:nvSpPr>
        <p:spPr>
          <a:xfrm>
            <a:off x="8670222" y="39512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4"/>
          <p:cNvSpPr/>
          <p:nvPr/>
        </p:nvSpPr>
        <p:spPr>
          <a:xfrm>
            <a:off x="7081404" y="-529400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4"/>
          <p:cNvSpPr/>
          <p:nvPr/>
        </p:nvSpPr>
        <p:spPr>
          <a:xfrm>
            <a:off x="8670228" y="31172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4"/>
          <p:cNvSpPr/>
          <p:nvPr/>
        </p:nvSpPr>
        <p:spPr>
          <a:xfrm>
            <a:off x="8670222" y="8466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4"/>
          <p:cNvSpPr/>
          <p:nvPr/>
        </p:nvSpPr>
        <p:spPr>
          <a:xfrm>
            <a:off x="-296597" y="31493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4"/>
          <p:cNvSpPr/>
          <p:nvPr/>
        </p:nvSpPr>
        <p:spPr>
          <a:xfrm>
            <a:off x="-124875" y="2593850"/>
            <a:ext cx="350400" cy="350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4"/>
          <p:cNvSpPr txBox="1"/>
          <p:nvPr>
            <p:ph hasCustomPrompt="1" idx="8" type="title"/>
          </p:nvPr>
        </p:nvSpPr>
        <p:spPr>
          <a:xfrm>
            <a:off x="958650" y="127062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8" name="Google Shape;828;p14"/>
          <p:cNvSpPr txBox="1"/>
          <p:nvPr>
            <p:ph hasCustomPrompt="1" idx="9" type="title"/>
          </p:nvPr>
        </p:nvSpPr>
        <p:spPr>
          <a:xfrm>
            <a:off x="1031850" y="354617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9" name="Google Shape;829;p14"/>
          <p:cNvSpPr txBox="1"/>
          <p:nvPr>
            <p:ph hasCustomPrompt="1" idx="13" type="title"/>
          </p:nvPr>
        </p:nvSpPr>
        <p:spPr>
          <a:xfrm>
            <a:off x="1020388" y="2408388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0" name="Google Shape;830;p14"/>
          <p:cNvSpPr txBox="1"/>
          <p:nvPr>
            <p:ph hasCustomPrompt="1" idx="14" type="title"/>
          </p:nvPr>
        </p:nvSpPr>
        <p:spPr>
          <a:xfrm>
            <a:off x="4798625" y="127062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1" name="Google Shape;831;p14"/>
          <p:cNvSpPr txBox="1"/>
          <p:nvPr>
            <p:ph idx="15" type="ctrTitle"/>
          </p:nvPr>
        </p:nvSpPr>
        <p:spPr>
          <a:xfrm>
            <a:off x="5691100" y="232740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2" name="Google Shape;832;p14"/>
          <p:cNvSpPr txBox="1"/>
          <p:nvPr>
            <p:ph idx="16" type="subTitle"/>
          </p:nvPr>
        </p:nvSpPr>
        <p:spPr>
          <a:xfrm>
            <a:off x="5632183" y="2787650"/>
            <a:ext cx="26247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3" name="Google Shape;833;p14"/>
          <p:cNvSpPr txBox="1"/>
          <p:nvPr>
            <p:ph hasCustomPrompt="1" idx="17" type="title"/>
          </p:nvPr>
        </p:nvSpPr>
        <p:spPr>
          <a:xfrm>
            <a:off x="4798625" y="2412663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4" name="Google Shape;834;p14"/>
          <p:cNvSpPr txBox="1"/>
          <p:nvPr>
            <p:ph idx="18" type="ctrTitle"/>
          </p:nvPr>
        </p:nvSpPr>
        <p:spPr>
          <a:xfrm>
            <a:off x="5691088" y="3465150"/>
            <a:ext cx="2498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5" name="Google Shape;835;p14"/>
          <p:cNvSpPr txBox="1"/>
          <p:nvPr>
            <p:ph idx="19" type="subTitle"/>
          </p:nvPr>
        </p:nvSpPr>
        <p:spPr>
          <a:xfrm>
            <a:off x="5628239" y="3921225"/>
            <a:ext cx="26268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6" name="Google Shape;836;p14"/>
          <p:cNvSpPr txBox="1"/>
          <p:nvPr>
            <p:ph hasCustomPrompt="1" idx="20" type="title"/>
          </p:nvPr>
        </p:nvSpPr>
        <p:spPr>
          <a:xfrm>
            <a:off x="4798625" y="3546163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7" name="Google Shape;837;p14"/>
          <p:cNvSpPr txBox="1"/>
          <p:nvPr>
            <p:ph idx="21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1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840" name="Google Shape;840;p1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1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1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1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1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1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1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1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1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1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1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1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1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1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1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1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1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1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1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1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1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1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1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1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1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1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1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1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1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1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1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1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1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1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1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1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1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1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1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1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1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1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1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5" name="Google Shape;895;p15"/>
          <p:cNvSpPr/>
          <p:nvPr/>
        </p:nvSpPr>
        <p:spPr>
          <a:xfrm>
            <a:off x="8041983" y="2574603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8764200" y="726261"/>
            <a:ext cx="759599" cy="32262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-379800" y="4094611"/>
            <a:ext cx="759599" cy="32262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15"/>
          <p:cNvGrpSpPr/>
          <p:nvPr/>
        </p:nvGrpSpPr>
        <p:grpSpPr>
          <a:xfrm>
            <a:off x="152396" y="152394"/>
            <a:ext cx="277224" cy="1828208"/>
            <a:chOff x="3696675" y="3526650"/>
            <a:chExt cx="36700" cy="242025"/>
          </a:xfrm>
        </p:grpSpPr>
        <p:sp>
          <p:nvSpPr>
            <p:cNvPr id="899" name="Google Shape;899;p15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912" name="Google Shape;912;p1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3" name="Google Shape;913;p1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14" name="Google Shape;914;p1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915" name="Google Shape;915;p1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8" name="Google Shape;918;p15">
            <a:hlinkClick/>
          </p:cNvPr>
          <p:cNvSpPr txBox="1"/>
          <p:nvPr>
            <p:ph type="ctrTitle"/>
          </p:nvPr>
        </p:nvSpPr>
        <p:spPr>
          <a:xfrm>
            <a:off x="1920823" y="1607950"/>
            <a:ext cx="2484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9" name="Google Shape;919;p15">
            <a:hlinkClick/>
          </p:cNvPr>
          <p:cNvSpPr txBox="1"/>
          <p:nvPr>
            <p:ph idx="1" type="subTitle"/>
          </p:nvPr>
        </p:nvSpPr>
        <p:spPr>
          <a:xfrm>
            <a:off x="1920823" y="2072300"/>
            <a:ext cx="24885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0" name="Google Shape;920;p15">
            <a:hlinkClick/>
          </p:cNvPr>
          <p:cNvSpPr txBox="1"/>
          <p:nvPr>
            <p:ph idx="2" type="ctrTitle"/>
          </p:nvPr>
        </p:nvSpPr>
        <p:spPr>
          <a:xfrm>
            <a:off x="1920823" y="3054600"/>
            <a:ext cx="2484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1" name="Google Shape;921;p15">
            <a:hlinkClick/>
          </p:cNvPr>
          <p:cNvSpPr txBox="1"/>
          <p:nvPr>
            <p:ph idx="3" type="subTitle"/>
          </p:nvPr>
        </p:nvSpPr>
        <p:spPr>
          <a:xfrm>
            <a:off x="1920823" y="3510675"/>
            <a:ext cx="24885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2" name="Google Shape;922;p15">
            <a:hlinkClick/>
          </p:cNvPr>
          <p:cNvSpPr txBox="1"/>
          <p:nvPr>
            <p:ph hasCustomPrompt="1" idx="4" type="title"/>
          </p:nvPr>
        </p:nvSpPr>
        <p:spPr>
          <a:xfrm>
            <a:off x="1098649" y="3135602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3" name="Google Shape;923;p15">
            <a:hlinkClick/>
          </p:cNvPr>
          <p:cNvSpPr txBox="1"/>
          <p:nvPr>
            <p:ph hasCustomPrompt="1" idx="5" type="title"/>
          </p:nvPr>
        </p:nvSpPr>
        <p:spPr>
          <a:xfrm>
            <a:off x="1098649" y="1693027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4" name="Google Shape;924;p15"/>
          <p:cNvSpPr txBox="1"/>
          <p:nvPr>
            <p:ph idx="6" type="ctrTitle"/>
          </p:nvPr>
        </p:nvSpPr>
        <p:spPr>
          <a:xfrm>
            <a:off x="5626451" y="1607950"/>
            <a:ext cx="24885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5" name="Google Shape;925;p15"/>
          <p:cNvSpPr txBox="1"/>
          <p:nvPr>
            <p:ph idx="7" type="subTitle"/>
          </p:nvPr>
        </p:nvSpPr>
        <p:spPr>
          <a:xfrm>
            <a:off x="5626451" y="2072300"/>
            <a:ext cx="24885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6" name="Google Shape;926;p15"/>
          <p:cNvSpPr txBox="1"/>
          <p:nvPr>
            <p:ph hasCustomPrompt="1" idx="8" type="title"/>
          </p:nvPr>
        </p:nvSpPr>
        <p:spPr>
          <a:xfrm>
            <a:off x="4799077" y="1693027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7" name="Google Shape;927;p15"/>
          <p:cNvSpPr txBox="1"/>
          <p:nvPr>
            <p:ph idx="9" type="ctrTitle"/>
          </p:nvPr>
        </p:nvSpPr>
        <p:spPr>
          <a:xfrm>
            <a:off x="5626451" y="3054600"/>
            <a:ext cx="24885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8" name="Google Shape;928;p15"/>
          <p:cNvSpPr txBox="1"/>
          <p:nvPr>
            <p:ph idx="13" type="subTitle"/>
          </p:nvPr>
        </p:nvSpPr>
        <p:spPr>
          <a:xfrm>
            <a:off x="5626451" y="3510675"/>
            <a:ext cx="24903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9" name="Google Shape;929;p15"/>
          <p:cNvSpPr txBox="1"/>
          <p:nvPr>
            <p:ph hasCustomPrompt="1" idx="14" type="title"/>
          </p:nvPr>
        </p:nvSpPr>
        <p:spPr>
          <a:xfrm>
            <a:off x="4799077" y="3135602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0" name="Google Shape;930;p15"/>
          <p:cNvSpPr txBox="1"/>
          <p:nvPr>
            <p:ph idx="15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solidFill>
          <a:schemeClr val="accent4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1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933" name="Google Shape;933;p1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1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1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1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1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1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1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1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1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1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1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1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1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1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1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1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1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1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1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1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1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1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1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1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1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1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1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1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1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1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1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1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1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1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1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1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1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1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8" name="Google Shape;988;p16"/>
          <p:cNvSpPr txBox="1"/>
          <p:nvPr>
            <p:ph type="title"/>
          </p:nvPr>
        </p:nvSpPr>
        <p:spPr>
          <a:xfrm>
            <a:off x="3541925" y="1084650"/>
            <a:ext cx="3922800" cy="21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9" name="Google Shape;989;p16"/>
          <p:cNvSpPr txBox="1"/>
          <p:nvPr>
            <p:ph idx="1" type="subTitle"/>
          </p:nvPr>
        </p:nvSpPr>
        <p:spPr>
          <a:xfrm>
            <a:off x="3541925" y="3163228"/>
            <a:ext cx="3922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0" name="Google Shape;990;p16"/>
          <p:cNvSpPr txBox="1"/>
          <p:nvPr>
            <p:ph hasCustomPrompt="1" idx="2" type="title"/>
          </p:nvPr>
        </p:nvSpPr>
        <p:spPr>
          <a:xfrm>
            <a:off x="1941025" y="1008450"/>
            <a:ext cx="8532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991" name="Google Shape;991;p16"/>
          <p:cNvGrpSpPr/>
          <p:nvPr/>
        </p:nvGrpSpPr>
        <p:grpSpPr>
          <a:xfrm>
            <a:off x="-555360" y="3861670"/>
            <a:ext cx="2998482" cy="743700"/>
            <a:chOff x="852575" y="4563950"/>
            <a:chExt cx="367200" cy="91075"/>
          </a:xfrm>
        </p:grpSpPr>
        <p:sp>
          <p:nvSpPr>
            <p:cNvPr id="992" name="Google Shape;992;p16"/>
            <p:cNvSpPr/>
            <p:nvPr/>
          </p:nvSpPr>
          <p:spPr>
            <a:xfrm>
              <a:off x="852575" y="4563950"/>
              <a:ext cx="367200" cy="44975"/>
            </a:xfrm>
            <a:custGeom>
              <a:rect b="b" l="l" r="r" t="t"/>
              <a:pathLst>
                <a:path extrusionOk="0" h="1799" w="14688">
                  <a:moveTo>
                    <a:pt x="1806" y="0"/>
                  </a:moveTo>
                  <a:cubicBezTo>
                    <a:pt x="1214" y="0"/>
                    <a:pt x="633" y="269"/>
                    <a:pt x="66" y="807"/>
                  </a:cubicBezTo>
                  <a:cubicBezTo>
                    <a:pt x="1" y="864"/>
                    <a:pt x="1" y="962"/>
                    <a:pt x="58" y="1020"/>
                  </a:cubicBezTo>
                  <a:cubicBezTo>
                    <a:pt x="88" y="1054"/>
                    <a:pt x="128" y="1070"/>
                    <a:pt x="170" y="1070"/>
                  </a:cubicBezTo>
                  <a:cubicBezTo>
                    <a:pt x="208" y="1070"/>
                    <a:pt x="248" y="1056"/>
                    <a:pt x="279" y="1028"/>
                  </a:cubicBezTo>
                  <a:cubicBezTo>
                    <a:pt x="782" y="550"/>
                    <a:pt x="1287" y="310"/>
                    <a:pt x="1804" y="310"/>
                  </a:cubicBezTo>
                  <a:cubicBezTo>
                    <a:pt x="2322" y="310"/>
                    <a:pt x="2852" y="552"/>
                    <a:pt x="3402" y="1036"/>
                  </a:cubicBezTo>
                  <a:cubicBezTo>
                    <a:pt x="3976" y="1544"/>
                    <a:pt x="4566" y="1798"/>
                    <a:pt x="5180" y="1798"/>
                  </a:cubicBezTo>
                  <a:lnTo>
                    <a:pt x="5180" y="1790"/>
                  </a:lnTo>
                  <a:cubicBezTo>
                    <a:pt x="5787" y="1790"/>
                    <a:pt x="6418" y="1544"/>
                    <a:pt x="7049" y="1044"/>
                  </a:cubicBezTo>
                  <a:cubicBezTo>
                    <a:pt x="7651" y="667"/>
                    <a:pt x="8231" y="479"/>
                    <a:pt x="8798" y="479"/>
                  </a:cubicBezTo>
                  <a:cubicBezTo>
                    <a:pt x="9364" y="479"/>
                    <a:pt x="9918" y="667"/>
                    <a:pt x="10467" y="1044"/>
                  </a:cubicBezTo>
                  <a:cubicBezTo>
                    <a:pt x="11167" y="1516"/>
                    <a:pt x="11856" y="1751"/>
                    <a:pt x="12542" y="1751"/>
                  </a:cubicBezTo>
                  <a:cubicBezTo>
                    <a:pt x="13229" y="1751"/>
                    <a:pt x="13913" y="1516"/>
                    <a:pt x="14605" y="1044"/>
                  </a:cubicBezTo>
                  <a:cubicBezTo>
                    <a:pt x="14671" y="995"/>
                    <a:pt x="14687" y="905"/>
                    <a:pt x="14638" y="831"/>
                  </a:cubicBezTo>
                  <a:cubicBezTo>
                    <a:pt x="14612" y="789"/>
                    <a:pt x="14563" y="764"/>
                    <a:pt x="14511" y="764"/>
                  </a:cubicBezTo>
                  <a:cubicBezTo>
                    <a:pt x="14482" y="764"/>
                    <a:pt x="14452" y="772"/>
                    <a:pt x="14425" y="790"/>
                  </a:cubicBezTo>
                  <a:cubicBezTo>
                    <a:pt x="13786" y="1229"/>
                    <a:pt x="13165" y="1448"/>
                    <a:pt x="12541" y="1448"/>
                  </a:cubicBezTo>
                  <a:cubicBezTo>
                    <a:pt x="11917" y="1448"/>
                    <a:pt x="11290" y="1229"/>
                    <a:pt x="10639" y="790"/>
                  </a:cubicBezTo>
                  <a:cubicBezTo>
                    <a:pt x="10045" y="380"/>
                    <a:pt x="9432" y="176"/>
                    <a:pt x="8804" y="176"/>
                  </a:cubicBezTo>
                  <a:cubicBezTo>
                    <a:pt x="8176" y="176"/>
                    <a:pt x="7533" y="380"/>
                    <a:pt x="6877" y="790"/>
                  </a:cubicBezTo>
                  <a:lnTo>
                    <a:pt x="6869" y="798"/>
                  </a:lnTo>
                  <a:cubicBezTo>
                    <a:pt x="6287" y="1257"/>
                    <a:pt x="5730" y="1487"/>
                    <a:pt x="5189" y="1487"/>
                  </a:cubicBezTo>
                  <a:cubicBezTo>
                    <a:pt x="4648" y="1487"/>
                    <a:pt x="4123" y="1257"/>
                    <a:pt x="3607" y="798"/>
                  </a:cubicBezTo>
                  <a:cubicBezTo>
                    <a:pt x="2997" y="267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852575" y="4610075"/>
              <a:ext cx="367200" cy="44950"/>
            </a:xfrm>
            <a:custGeom>
              <a:rect b="b" l="l" r="r" t="t"/>
              <a:pathLst>
                <a:path extrusionOk="0" h="1798" w="14688">
                  <a:moveTo>
                    <a:pt x="1803" y="0"/>
                  </a:moveTo>
                  <a:cubicBezTo>
                    <a:pt x="1212" y="0"/>
                    <a:pt x="632" y="269"/>
                    <a:pt x="66" y="806"/>
                  </a:cubicBezTo>
                  <a:cubicBezTo>
                    <a:pt x="1" y="863"/>
                    <a:pt x="1" y="961"/>
                    <a:pt x="58" y="1027"/>
                  </a:cubicBezTo>
                  <a:cubicBezTo>
                    <a:pt x="87" y="1056"/>
                    <a:pt x="126" y="1070"/>
                    <a:pt x="166" y="1070"/>
                  </a:cubicBezTo>
                  <a:cubicBezTo>
                    <a:pt x="206" y="1070"/>
                    <a:pt x="247" y="1056"/>
                    <a:pt x="279" y="1027"/>
                  </a:cubicBezTo>
                  <a:cubicBezTo>
                    <a:pt x="782" y="549"/>
                    <a:pt x="1287" y="309"/>
                    <a:pt x="1804" y="309"/>
                  </a:cubicBezTo>
                  <a:cubicBezTo>
                    <a:pt x="2322" y="309"/>
                    <a:pt x="2852" y="551"/>
                    <a:pt x="3402" y="1035"/>
                  </a:cubicBezTo>
                  <a:cubicBezTo>
                    <a:pt x="3976" y="1543"/>
                    <a:pt x="4566" y="1797"/>
                    <a:pt x="5180" y="1797"/>
                  </a:cubicBezTo>
                  <a:cubicBezTo>
                    <a:pt x="5787" y="1797"/>
                    <a:pt x="6418" y="1543"/>
                    <a:pt x="7049" y="1043"/>
                  </a:cubicBezTo>
                  <a:cubicBezTo>
                    <a:pt x="7651" y="666"/>
                    <a:pt x="8231" y="478"/>
                    <a:pt x="8798" y="478"/>
                  </a:cubicBezTo>
                  <a:cubicBezTo>
                    <a:pt x="9364" y="478"/>
                    <a:pt x="9918" y="666"/>
                    <a:pt x="10467" y="1043"/>
                  </a:cubicBezTo>
                  <a:cubicBezTo>
                    <a:pt x="11167" y="1515"/>
                    <a:pt x="11856" y="1750"/>
                    <a:pt x="12542" y="1750"/>
                  </a:cubicBezTo>
                  <a:cubicBezTo>
                    <a:pt x="13229" y="1750"/>
                    <a:pt x="13913" y="1515"/>
                    <a:pt x="14605" y="1043"/>
                  </a:cubicBezTo>
                  <a:cubicBezTo>
                    <a:pt x="14671" y="1002"/>
                    <a:pt x="14687" y="904"/>
                    <a:pt x="14638" y="830"/>
                  </a:cubicBezTo>
                  <a:cubicBezTo>
                    <a:pt x="14612" y="789"/>
                    <a:pt x="14563" y="767"/>
                    <a:pt x="14512" y="767"/>
                  </a:cubicBezTo>
                  <a:cubicBezTo>
                    <a:pt x="14483" y="767"/>
                    <a:pt x="14452" y="774"/>
                    <a:pt x="14425" y="789"/>
                  </a:cubicBezTo>
                  <a:cubicBezTo>
                    <a:pt x="13786" y="1228"/>
                    <a:pt x="13165" y="1447"/>
                    <a:pt x="12541" y="1447"/>
                  </a:cubicBezTo>
                  <a:cubicBezTo>
                    <a:pt x="11917" y="1447"/>
                    <a:pt x="11290" y="1228"/>
                    <a:pt x="10639" y="789"/>
                  </a:cubicBezTo>
                  <a:cubicBezTo>
                    <a:pt x="10045" y="380"/>
                    <a:pt x="9432" y="175"/>
                    <a:pt x="8804" y="175"/>
                  </a:cubicBezTo>
                  <a:cubicBezTo>
                    <a:pt x="8176" y="175"/>
                    <a:pt x="7533" y="380"/>
                    <a:pt x="6877" y="789"/>
                  </a:cubicBezTo>
                  <a:lnTo>
                    <a:pt x="6869" y="797"/>
                  </a:lnTo>
                  <a:cubicBezTo>
                    <a:pt x="6286" y="1257"/>
                    <a:pt x="5727" y="1487"/>
                    <a:pt x="5185" y="1487"/>
                  </a:cubicBezTo>
                  <a:cubicBezTo>
                    <a:pt x="4645" y="1487"/>
                    <a:pt x="4122" y="1260"/>
                    <a:pt x="3607" y="806"/>
                  </a:cubicBezTo>
                  <a:cubicBezTo>
                    <a:pt x="2996" y="269"/>
                    <a:pt x="2394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6"/>
          <p:cNvGrpSpPr/>
          <p:nvPr/>
        </p:nvGrpSpPr>
        <p:grpSpPr>
          <a:xfrm rot="-5400000">
            <a:off x="8646643" y="3694481"/>
            <a:ext cx="277224" cy="1828208"/>
            <a:chOff x="3696675" y="3526650"/>
            <a:chExt cx="36700" cy="242025"/>
          </a:xfrm>
        </p:grpSpPr>
        <p:sp>
          <p:nvSpPr>
            <p:cNvPr id="996" name="Google Shape;996;p16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16"/>
          <p:cNvSpPr/>
          <p:nvPr/>
        </p:nvSpPr>
        <p:spPr>
          <a:xfrm>
            <a:off x="8361667" y="241977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6"/>
          <p:cNvSpPr/>
          <p:nvPr/>
        </p:nvSpPr>
        <p:spPr>
          <a:xfrm>
            <a:off x="-471000" y="2048566"/>
            <a:ext cx="942000" cy="94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bg>
      <p:bgPr>
        <a:solidFill>
          <a:schemeClr val="accent5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012" name="Google Shape;1012;p1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1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1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1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1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1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1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1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1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1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1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1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1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1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1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1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1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1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1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1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1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1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1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1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1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1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1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1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1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1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1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1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1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1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1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1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1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1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7" name="Google Shape;1067;p17"/>
          <p:cNvSpPr txBox="1"/>
          <p:nvPr>
            <p:ph type="title"/>
          </p:nvPr>
        </p:nvSpPr>
        <p:spPr>
          <a:xfrm flipH="1">
            <a:off x="1558500" y="2454222"/>
            <a:ext cx="6027000" cy="11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8" name="Google Shape;1068;p17"/>
          <p:cNvSpPr txBox="1"/>
          <p:nvPr>
            <p:ph idx="1" type="subTitle"/>
          </p:nvPr>
        </p:nvSpPr>
        <p:spPr>
          <a:xfrm flipH="1">
            <a:off x="1558500" y="3561697"/>
            <a:ext cx="60270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9" name="Google Shape;1069;p17"/>
          <p:cNvSpPr txBox="1"/>
          <p:nvPr>
            <p:ph hasCustomPrompt="1" idx="2" type="title"/>
          </p:nvPr>
        </p:nvSpPr>
        <p:spPr>
          <a:xfrm>
            <a:off x="1651950" y="905075"/>
            <a:ext cx="8532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1070" name="Google Shape;1070;p17"/>
          <p:cNvGrpSpPr/>
          <p:nvPr/>
        </p:nvGrpSpPr>
        <p:grpSpPr>
          <a:xfrm>
            <a:off x="3650662" y="-160562"/>
            <a:ext cx="1315052" cy="1378764"/>
            <a:chOff x="3760047" y="-149425"/>
            <a:chExt cx="1315052" cy="1378764"/>
          </a:xfrm>
        </p:grpSpPr>
        <p:sp>
          <p:nvSpPr>
            <p:cNvPr id="1071" name="Google Shape;1071;p17"/>
            <p:cNvSpPr/>
            <p:nvPr/>
          </p:nvSpPr>
          <p:spPr>
            <a:xfrm>
              <a:off x="4068899" y="-149425"/>
              <a:ext cx="1006200" cy="1006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3760047" y="654111"/>
              <a:ext cx="574454" cy="575227"/>
            </a:xfrm>
            <a:custGeom>
              <a:rect b="b" l="l" r="r" t="t"/>
              <a:pathLst>
                <a:path extrusionOk="0" h="43877" w="43818">
                  <a:moveTo>
                    <a:pt x="21909" y="1"/>
                  </a:moveTo>
                  <a:cubicBezTo>
                    <a:pt x="21909" y="12101"/>
                    <a:pt x="12100" y="21968"/>
                    <a:pt x="0" y="21968"/>
                  </a:cubicBezTo>
                  <a:cubicBezTo>
                    <a:pt x="12100" y="21968"/>
                    <a:pt x="21909" y="31777"/>
                    <a:pt x="21909" y="43877"/>
                  </a:cubicBezTo>
                  <a:cubicBezTo>
                    <a:pt x="21909" y="31777"/>
                    <a:pt x="31718" y="21968"/>
                    <a:pt x="43817" y="21968"/>
                  </a:cubicBezTo>
                  <a:cubicBezTo>
                    <a:pt x="31718" y="21968"/>
                    <a:pt x="21909" y="12101"/>
                    <a:pt x="219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17"/>
          <p:cNvGrpSpPr/>
          <p:nvPr/>
        </p:nvGrpSpPr>
        <p:grpSpPr>
          <a:xfrm rot="10800000">
            <a:off x="438906" y="3564499"/>
            <a:ext cx="688053" cy="1728419"/>
            <a:chOff x="2091775" y="2770625"/>
            <a:chExt cx="91600" cy="230100"/>
          </a:xfrm>
        </p:grpSpPr>
        <p:sp>
          <p:nvSpPr>
            <p:cNvPr id="1074" name="Google Shape;1074;p17"/>
            <p:cNvSpPr/>
            <p:nvPr/>
          </p:nvSpPr>
          <p:spPr>
            <a:xfrm>
              <a:off x="2091775" y="289335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0"/>
                  </a:moveTo>
                  <a:lnTo>
                    <a:pt x="0" y="8"/>
                  </a:lnTo>
                  <a:cubicBezTo>
                    <a:pt x="0" y="1017"/>
                    <a:pt x="820" y="1836"/>
                    <a:pt x="1836" y="1836"/>
                  </a:cubicBezTo>
                  <a:cubicBezTo>
                    <a:pt x="2844" y="1836"/>
                    <a:pt x="3664" y="1017"/>
                    <a:pt x="3664" y="8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2091775" y="2832075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2091775" y="2770625"/>
              <a:ext cx="91600" cy="45900"/>
            </a:xfrm>
            <a:custGeom>
              <a:rect b="b" l="l" r="r" t="t"/>
              <a:pathLst>
                <a:path extrusionOk="0" h="1836" w="3664">
                  <a:moveTo>
                    <a:pt x="0" y="0"/>
                  </a:moveTo>
                  <a:cubicBezTo>
                    <a:pt x="0" y="1016"/>
                    <a:pt x="820" y="1836"/>
                    <a:pt x="1836" y="1836"/>
                  </a:cubicBezTo>
                  <a:cubicBezTo>
                    <a:pt x="2844" y="1836"/>
                    <a:pt x="3664" y="1016"/>
                    <a:pt x="366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2091775" y="295480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lnTo>
                    <a:pt x="0" y="9"/>
                  </a:ln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9"/>
                  </a:cubicBezTo>
                  <a:lnTo>
                    <a:pt x="3664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17"/>
          <p:cNvGrpSpPr/>
          <p:nvPr/>
        </p:nvGrpSpPr>
        <p:grpSpPr>
          <a:xfrm rot="10800000">
            <a:off x="7942363" y="-149418"/>
            <a:ext cx="762732" cy="2317489"/>
            <a:chOff x="341017" y="2723301"/>
            <a:chExt cx="762732" cy="2317489"/>
          </a:xfrm>
        </p:grpSpPr>
        <p:sp>
          <p:nvSpPr>
            <p:cNvPr id="1079" name="Google Shape;1079;p17"/>
            <p:cNvSpPr/>
            <p:nvPr/>
          </p:nvSpPr>
          <p:spPr>
            <a:xfrm rot="-5400000">
              <a:off x="-627043" y="3691360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 rot="-5400000">
              <a:off x="-245680" y="3691360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17"/>
          <p:cNvGrpSpPr/>
          <p:nvPr/>
        </p:nvGrpSpPr>
        <p:grpSpPr>
          <a:xfrm>
            <a:off x="6824493" y="4748175"/>
            <a:ext cx="2998482" cy="555887"/>
            <a:chOff x="852575" y="4586950"/>
            <a:chExt cx="367200" cy="68075"/>
          </a:xfrm>
        </p:grpSpPr>
        <p:sp>
          <p:nvSpPr>
            <p:cNvPr id="1082" name="Google Shape;1082;p17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852575" y="4610075"/>
              <a:ext cx="367200" cy="44950"/>
            </a:xfrm>
            <a:custGeom>
              <a:rect b="b" l="l" r="r" t="t"/>
              <a:pathLst>
                <a:path extrusionOk="0" h="1798" w="14688">
                  <a:moveTo>
                    <a:pt x="1803" y="0"/>
                  </a:moveTo>
                  <a:cubicBezTo>
                    <a:pt x="1212" y="0"/>
                    <a:pt x="632" y="269"/>
                    <a:pt x="66" y="806"/>
                  </a:cubicBezTo>
                  <a:cubicBezTo>
                    <a:pt x="1" y="863"/>
                    <a:pt x="1" y="961"/>
                    <a:pt x="58" y="1027"/>
                  </a:cubicBezTo>
                  <a:cubicBezTo>
                    <a:pt x="87" y="1056"/>
                    <a:pt x="126" y="1070"/>
                    <a:pt x="166" y="1070"/>
                  </a:cubicBezTo>
                  <a:cubicBezTo>
                    <a:pt x="206" y="1070"/>
                    <a:pt x="247" y="1056"/>
                    <a:pt x="279" y="1027"/>
                  </a:cubicBezTo>
                  <a:cubicBezTo>
                    <a:pt x="782" y="549"/>
                    <a:pt x="1287" y="309"/>
                    <a:pt x="1804" y="309"/>
                  </a:cubicBezTo>
                  <a:cubicBezTo>
                    <a:pt x="2322" y="309"/>
                    <a:pt x="2852" y="551"/>
                    <a:pt x="3402" y="1035"/>
                  </a:cubicBezTo>
                  <a:cubicBezTo>
                    <a:pt x="3976" y="1543"/>
                    <a:pt x="4566" y="1797"/>
                    <a:pt x="5180" y="1797"/>
                  </a:cubicBezTo>
                  <a:cubicBezTo>
                    <a:pt x="5787" y="1797"/>
                    <a:pt x="6418" y="1543"/>
                    <a:pt x="7049" y="1043"/>
                  </a:cubicBezTo>
                  <a:cubicBezTo>
                    <a:pt x="7651" y="666"/>
                    <a:pt x="8231" y="478"/>
                    <a:pt x="8798" y="478"/>
                  </a:cubicBezTo>
                  <a:cubicBezTo>
                    <a:pt x="9364" y="478"/>
                    <a:pt x="9918" y="666"/>
                    <a:pt x="10467" y="1043"/>
                  </a:cubicBezTo>
                  <a:cubicBezTo>
                    <a:pt x="11167" y="1515"/>
                    <a:pt x="11856" y="1750"/>
                    <a:pt x="12542" y="1750"/>
                  </a:cubicBezTo>
                  <a:cubicBezTo>
                    <a:pt x="13229" y="1750"/>
                    <a:pt x="13913" y="1515"/>
                    <a:pt x="14605" y="1043"/>
                  </a:cubicBezTo>
                  <a:cubicBezTo>
                    <a:pt x="14671" y="1002"/>
                    <a:pt x="14687" y="904"/>
                    <a:pt x="14638" y="830"/>
                  </a:cubicBezTo>
                  <a:cubicBezTo>
                    <a:pt x="14612" y="789"/>
                    <a:pt x="14563" y="767"/>
                    <a:pt x="14512" y="767"/>
                  </a:cubicBezTo>
                  <a:cubicBezTo>
                    <a:pt x="14483" y="767"/>
                    <a:pt x="14452" y="774"/>
                    <a:pt x="14425" y="789"/>
                  </a:cubicBezTo>
                  <a:cubicBezTo>
                    <a:pt x="13786" y="1228"/>
                    <a:pt x="13165" y="1447"/>
                    <a:pt x="12541" y="1447"/>
                  </a:cubicBezTo>
                  <a:cubicBezTo>
                    <a:pt x="11917" y="1447"/>
                    <a:pt x="11290" y="1228"/>
                    <a:pt x="10639" y="789"/>
                  </a:cubicBezTo>
                  <a:cubicBezTo>
                    <a:pt x="10045" y="380"/>
                    <a:pt x="9432" y="175"/>
                    <a:pt x="8804" y="175"/>
                  </a:cubicBezTo>
                  <a:cubicBezTo>
                    <a:pt x="8176" y="175"/>
                    <a:pt x="7533" y="380"/>
                    <a:pt x="6877" y="789"/>
                  </a:cubicBezTo>
                  <a:lnTo>
                    <a:pt x="6869" y="797"/>
                  </a:lnTo>
                  <a:cubicBezTo>
                    <a:pt x="6286" y="1257"/>
                    <a:pt x="5727" y="1487"/>
                    <a:pt x="5185" y="1487"/>
                  </a:cubicBezTo>
                  <a:cubicBezTo>
                    <a:pt x="4645" y="1487"/>
                    <a:pt x="4122" y="1260"/>
                    <a:pt x="3607" y="806"/>
                  </a:cubicBezTo>
                  <a:cubicBezTo>
                    <a:pt x="2996" y="269"/>
                    <a:pt x="2394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1_1">
    <p:bg>
      <p:bgPr>
        <a:solidFill>
          <a:schemeClr val="accent2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1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086" name="Google Shape;1086;p1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1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1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1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1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1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1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1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1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1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1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1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1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1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1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1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1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1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1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1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1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1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1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1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1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1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1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1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1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1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1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1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1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1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1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1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1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1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1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1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1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1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1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1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1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1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1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1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1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1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1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1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1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1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1" name="Google Shape;1141;p18"/>
          <p:cNvSpPr txBox="1"/>
          <p:nvPr>
            <p:ph type="title"/>
          </p:nvPr>
        </p:nvSpPr>
        <p:spPr>
          <a:xfrm flipH="1">
            <a:off x="1548175" y="1084650"/>
            <a:ext cx="4380600" cy="21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2" name="Google Shape;1142;p18"/>
          <p:cNvSpPr txBox="1"/>
          <p:nvPr>
            <p:ph idx="1" type="subTitle"/>
          </p:nvPr>
        </p:nvSpPr>
        <p:spPr>
          <a:xfrm flipH="1">
            <a:off x="1548175" y="3163228"/>
            <a:ext cx="3922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3" name="Google Shape;1143;p18"/>
          <p:cNvSpPr txBox="1"/>
          <p:nvPr>
            <p:ph hasCustomPrompt="1" idx="2" type="title"/>
          </p:nvPr>
        </p:nvSpPr>
        <p:spPr>
          <a:xfrm>
            <a:off x="6676475" y="1008450"/>
            <a:ext cx="8532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4" name="Google Shape;1144;p18"/>
          <p:cNvSpPr/>
          <p:nvPr/>
        </p:nvSpPr>
        <p:spPr>
          <a:xfrm>
            <a:off x="434524" y="4374933"/>
            <a:ext cx="1273689" cy="458581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18"/>
          <p:cNvGrpSpPr/>
          <p:nvPr/>
        </p:nvGrpSpPr>
        <p:grpSpPr>
          <a:xfrm>
            <a:off x="-503101" y="2452668"/>
            <a:ext cx="1288072" cy="1006200"/>
            <a:chOff x="-503101" y="2569475"/>
            <a:chExt cx="1288072" cy="1006200"/>
          </a:xfrm>
        </p:grpSpPr>
        <p:sp>
          <p:nvSpPr>
            <p:cNvPr id="1146" name="Google Shape;1146;p18"/>
            <p:cNvSpPr/>
            <p:nvPr/>
          </p:nvSpPr>
          <p:spPr>
            <a:xfrm>
              <a:off x="-503101" y="2569475"/>
              <a:ext cx="1006200" cy="1006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210517" y="2569486"/>
              <a:ext cx="574454" cy="575227"/>
            </a:xfrm>
            <a:custGeom>
              <a:rect b="b" l="l" r="r" t="t"/>
              <a:pathLst>
                <a:path extrusionOk="0" h="43877" w="43818">
                  <a:moveTo>
                    <a:pt x="21909" y="1"/>
                  </a:moveTo>
                  <a:cubicBezTo>
                    <a:pt x="21909" y="12101"/>
                    <a:pt x="12100" y="21968"/>
                    <a:pt x="0" y="21968"/>
                  </a:cubicBezTo>
                  <a:cubicBezTo>
                    <a:pt x="12100" y="21968"/>
                    <a:pt x="21909" y="31777"/>
                    <a:pt x="21909" y="43877"/>
                  </a:cubicBezTo>
                  <a:cubicBezTo>
                    <a:pt x="21909" y="31777"/>
                    <a:pt x="31718" y="21968"/>
                    <a:pt x="43817" y="21968"/>
                  </a:cubicBezTo>
                  <a:cubicBezTo>
                    <a:pt x="31718" y="21968"/>
                    <a:pt x="21909" y="12101"/>
                    <a:pt x="2190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18"/>
          <p:cNvGrpSpPr/>
          <p:nvPr/>
        </p:nvGrpSpPr>
        <p:grpSpPr>
          <a:xfrm>
            <a:off x="434524" y="309987"/>
            <a:ext cx="488301" cy="1226617"/>
            <a:chOff x="2091775" y="2770625"/>
            <a:chExt cx="91600" cy="230100"/>
          </a:xfrm>
        </p:grpSpPr>
        <p:sp>
          <p:nvSpPr>
            <p:cNvPr id="1149" name="Google Shape;1149;p18"/>
            <p:cNvSpPr/>
            <p:nvPr/>
          </p:nvSpPr>
          <p:spPr>
            <a:xfrm>
              <a:off x="2091775" y="289335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0"/>
                  </a:moveTo>
                  <a:lnTo>
                    <a:pt x="0" y="8"/>
                  </a:lnTo>
                  <a:cubicBezTo>
                    <a:pt x="0" y="1017"/>
                    <a:pt x="820" y="1836"/>
                    <a:pt x="1836" y="1836"/>
                  </a:cubicBezTo>
                  <a:cubicBezTo>
                    <a:pt x="2844" y="1836"/>
                    <a:pt x="3664" y="1017"/>
                    <a:pt x="3664" y="8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2091775" y="2832075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2091775" y="2770625"/>
              <a:ext cx="91600" cy="45900"/>
            </a:xfrm>
            <a:custGeom>
              <a:rect b="b" l="l" r="r" t="t"/>
              <a:pathLst>
                <a:path extrusionOk="0" h="1836" w="3664">
                  <a:moveTo>
                    <a:pt x="0" y="0"/>
                  </a:moveTo>
                  <a:cubicBezTo>
                    <a:pt x="0" y="1016"/>
                    <a:pt x="820" y="1836"/>
                    <a:pt x="1836" y="1836"/>
                  </a:cubicBezTo>
                  <a:cubicBezTo>
                    <a:pt x="2844" y="1836"/>
                    <a:pt x="3664" y="1016"/>
                    <a:pt x="366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2091775" y="295480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lnTo>
                    <a:pt x="0" y="9"/>
                  </a:ln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9"/>
                  </a:cubicBezTo>
                  <a:lnTo>
                    <a:pt x="3664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18"/>
          <p:cNvSpPr/>
          <p:nvPr/>
        </p:nvSpPr>
        <p:spPr>
          <a:xfrm rot="-5400000">
            <a:off x="7377357" y="73259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18"/>
          <p:cNvGrpSpPr/>
          <p:nvPr/>
        </p:nvGrpSpPr>
        <p:grpSpPr>
          <a:xfrm>
            <a:off x="6498227" y="4044780"/>
            <a:ext cx="2228559" cy="788696"/>
            <a:chOff x="2452175" y="1565850"/>
            <a:chExt cx="459800" cy="162725"/>
          </a:xfrm>
        </p:grpSpPr>
        <p:sp>
          <p:nvSpPr>
            <p:cNvPr id="1155" name="Google Shape;1155;p18"/>
            <p:cNvSpPr/>
            <p:nvPr/>
          </p:nvSpPr>
          <p:spPr>
            <a:xfrm>
              <a:off x="2658075" y="1565850"/>
              <a:ext cx="253900" cy="49825"/>
            </a:xfrm>
            <a:custGeom>
              <a:rect b="b" l="l" r="r" t="t"/>
              <a:pathLst>
                <a:path extrusionOk="0" h="1993" w="10156">
                  <a:moveTo>
                    <a:pt x="4056" y="1"/>
                  </a:moveTo>
                  <a:cubicBezTo>
                    <a:pt x="3396" y="1"/>
                    <a:pt x="3064" y="430"/>
                    <a:pt x="2788" y="779"/>
                  </a:cubicBezTo>
                  <a:cubicBezTo>
                    <a:pt x="2525" y="1115"/>
                    <a:pt x="2361" y="1304"/>
                    <a:pt x="2034" y="1304"/>
                  </a:cubicBezTo>
                  <a:cubicBezTo>
                    <a:pt x="1697" y="1296"/>
                    <a:pt x="1542" y="1107"/>
                    <a:pt x="1280" y="763"/>
                  </a:cubicBezTo>
                  <a:cubicBezTo>
                    <a:pt x="1075" y="492"/>
                    <a:pt x="837" y="173"/>
                    <a:pt x="435" y="33"/>
                  </a:cubicBezTo>
                  <a:cubicBezTo>
                    <a:pt x="403" y="24"/>
                    <a:pt x="371" y="19"/>
                    <a:pt x="339" y="19"/>
                  </a:cubicBezTo>
                  <a:cubicBezTo>
                    <a:pt x="163" y="19"/>
                    <a:pt x="9" y="165"/>
                    <a:pt x="9" y="353"/>
                  </a:cubicBezTo>
                  <a:cubicBezTo>
                    <a:pt x="1" y="484"/>
                    <a:pt x="83" y="615"/>
                    <a:pt x="214" y="656"/>
                  </a:cubicBezTo>
                  <a:cubicBezTo>
                    <a:pt x="419" y="730"/>
                    <a:pt x="558" y="902"/>
                    <a:pt x="755" y="1164"/>
                  </a:cubicBezTo>
                  <a:cubicBezTo>
                    <a:pt x="1025" y="1517"/>
                    <a:pt x="1353" y="1959"/>
                    <a:pt x="2025" y="1959"/>
                  </a:cubicBezTo>
                  <a:cubicBezTo>
                    <a:pt x="2032" y="1960"/>
                    <a:pt x="2038" y="1960"/>
                    <a:pt x="2044" y="1960"/>
                  </a:cubicBezTo>
                  <a:cubicBezTo>
                    <a:pt x="2704" y="1960"/>
                    <a:pt x="3036" y="1530"/>
                    <a:pt x="3312" y="1181"/>
                  </a:cubicBezTo>
                  <a:cubicBezTo>
                    <a:pt x="3574" y="845"/>
                    <a:pt x="3738" y="656"/>
                    <a:pt x="4066" y="656"/>
                  </a:cubicBezTo>
                  <a:cubicBezTo>
                    <a:pt x="4402" y="656"/>
                    <a:pt x="4566" y="853"/>
                    <a:pt x="4820" y="1197"/>
                  </a:cubicBezTo>
                  <a:cubicBezTo>
                    <a:pt x="5090" y="1550"/>
                    <a:pt x="5418" y="1984"/>
                    <a:pt x="6090" y="1992"/>
                  </a:cubicBezTo>
                  <a:cubicBezTo>
                    <a:pt x="6097" y="1992"/>
                    <a:pt x="6103" y="1992"/>
                    <a:pt x="6109" y="1992"/>
                  </a:cubicBezTo>
                  <a:cubicBezTo>
                    <a:pt x="6769" y="1992"/>
                    <a:pt x="7101" y="1563"/>
                    <a:pt x="7377" y="1214"/>
                  </a:cubicBezTo>
                  <a:cubicBezTo>
                    <a:pt x="7634" y="884"/>
                    <a:pt x="7797" y="689"/>
                    <a:pt x="8112" y="689"/>
                  </a:cubicBezTo>
                  <a:cubicBezTo>
                    <a:pt x="8118" y="689"/>
                    <a:pt x="8125" y="689"/>
                    <a:pt x="8131" y="689"/>
                  </a:cubicBezTo>
                  <a:cubicBezTo>
                    <a:pt x="8459" y="689"/>
                    <a:pt x="8623" y="886"/>
                    <a:pt x="8885" y="1222"/>
                  </a:cubicBezTo>
                  <a:cubicBezTo>
                    <a:pt x="9090" y="1492"/>
                    <a:pt x="9328" y="1812"/>
                    <a:pt x="9729" y="1951"/>
                  </a:cubicBezTo>
                  <a:cubicBezTo>
                    <a:pt x="9765" y="1963"/>
                    <a:pt x="9800" y="1969"/>
                    <a:pt x="9834" y="1969"/>
                  </a:cubicBezTo>
                  <a:cubicBezTo>
                    <a:pt x="10007" y="1969"/>
                    <a:pt x="10155" y="1824"/>
                    <a:pt x="10155" y="1640"/>
                  </a:cubicBezTo>
                  <a:cubicBezTo>
                    <a:pt x="10155" y="1500"/>
                    <a:pt x="10082" y="1369"/>
                    <a:pt x="9951" y="1328"/>
                  </a:cubicBezTo>
                  <a:cubicBezTo>
                    <a:pt x="9754" y="1263"/>
                    <a:pt x="9606" y="1091"/>
                    <a:pt x="9410" y="828"/>
                  </a:cubicBezTo>
                  <a:cubicBezTo>
                    <a:pt x="9229" y="583"/>
                    <a:pt x="9016" y="304"/>
                    <a:pt x="8688" y="148"/>
                  </a:cubicBezTo>
                  <a:cubicBezTo>
                    <a:pt x="8533" y="74"/>
                    <a:pt x="8352" y="33"/>
                    <a:pt x="8139" y="25"/>
                  </a:cubicBezTo>
                  <a:cubicBezTo>
                    <a:pt x="7467" y="25"/>
                    <a:pt x="7131" y="460"/>
                    <a:pt x="6853" y="804"/>
                  </a:cubicBezTo>
                  <a:cubicBezTo>
                    <a:pt x="6596" y="1141"/>
                    <a:pt x="6433" y="1329"/>
                    <a:pt x="6119" y="1329"/>
                  </a:cubicBezTo>
                  <a:cubicBezTo>
                    <a:pt x="6112" y="1329"/>
                    <a:pt x="6105" y="1329"/>
                    <a:pt x="6099" y="1328"/>
                  </a:cubicBezTo>
                  <a:cubicBezTo>
                    <a:pt x="5763" y="1328"/>
                    <a:pt x="5607" y="1140"/>
                    <a:pt x="5345" y="796"/>
                  </a:cubicBezTo>
                  <a:cubicBezTo>
                    <a:pt x="5074" y="443"/>
                    <a:pt x="4746" y="1"/>
                    <a:pt x="4074" y="1"/>
                  </a:cubicBezTo>
                  <a:cubicBezTo>
                    <a:pt x="4068" y="1"/>
                    <a:pt x="4062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2555025" y="162220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95" y="0"/>
                    <a:pt x="3055" y="430"/>
                    <a:pt x="2787" y="779"/>
                  </a:cubicBezTo>
                  <a:cubicBezTo>
                    <a:pt x="2530" y="1108"/>
                    <a:pt x="2360" y="1304"/>
                    <a:pt x="2044" y="1304"/>
                  </a:cubicBezTo>
                  <a:cubicBezTo>
                    <a:pt x="2038" y="1304"/>
                    <a:pt x="2031" y="1304"/>
                    <a:pt x="2025" y="1304"/>
                  </a:cubicBezTo>
                  <a:cubicBezTo>
                    <a:pt x="1697" y="1304"/>
                    <a:pt x="1533" y="1107"/>
                    <a:pt x="1279" y="771"/>
                  </a:cubicBezTo>
                  <a:cubicBezTo>
                    <a:pt x="1074" y="500"/>
                    <a:pt x="828" y="181"/>
                    <a:pt x="427" y="41"/>
                  </a:cubicBezTo>
                  <a:cubicBezTo>
                    <a:pt x="393" y="29"/>
                    <a:pt x="358" y="24"/>
                    <a:pt x="325" y="24"/>
                  </a:cubicBezTo>
                  <a:cubicBezTo>
                    <a:pt x="155" y="24"/>
                    <a:pt x="1" y="168"/>
                    <a:pt x="1" y="353"/>
                  </a:cubicBezTo>
                  <a:cubicBezTo>
                    <a:pt x="1" y="492"/>
                    <a:pt x="83" y="615"/>
                    <a:pt x="205" y="664"/>
                  </a:cubicBezTo>
                  <a:cubicBezTo>
                    <a:pt x="410" y="730"/>
                    <a:pt x="550" y="902"/>
                    <a:pt x="746" y="1164"/>
                  </a:cubicBezTo>
                  <a:cubicBezTo>
                    <a:pt x="1017" y="1517"/>
                    <a:pt x="1353" y="1959"/>
                    <a:pt x="2025" y="1967"/>
                  </a:cubicBezTo>
                  <a:cubicBezTo>
                    <a:pt x="2689" y="1967"/>
                    <a:pt x="3033" y="1533"/>
                    <a:pt x="3303" y="1189"/>
                  </a:cubicBezTo>
                  <a:cubicBezTo>
                    <a:pt x="3560" y="860"/>
                    <a:pt x="3731" y="664"/>
                    <a:pt x="4046" y="664"/>
                  </a:cubicBezTo>
                  <a:cubicBezTo>
                    <a:pt x="4053" y="664"/>
                    <a:pt x="4059" y="664"/>
                    <a:pt x="4066" y="664"/>
                  </a:cubicBezTo>
                  <a:cubicBezTo>
                    <a:pt x="4393" y="664"/>
                    <a:pt x="4557" y="853"/>
                    <a:pt x="4820" y="1197"/>
                  </a:cubicBezTo>
                  <a:cubicBezTo>
                    <a:pt x="5082" y="1549"/>
                    <a:pt x="5418" y="1992"/>
                    <a:pt x="6090" y="1992"/>
                  </a:cubicBezTo>
                  <a:cubicBezTo>
                    <a:pt x="6096" y="1992"/>
                    <a:pt x="6102" y="1992"/>
                    <a:pt x="6108" y="1992"/>
                  </a:cubicBezTo>
                  <a:cubicBezTo>
                    <a:pt x="6760" y="1992"/>
                    <a:pt x="7101" y="1563"/>
                    <a:pt x="7368" y="1213"/>
                  </a:cubicBezTo>
                  <a:cubicBezTo>
                    <a:pt x="7631" y="877"/>
                    <a:pt x="7803" y="689"/>
                    <a:pt x="8131" y="689"/>
                  </a:cubicBezTo>
                  <a:cubicBezTo>
                    <a:pt x="8458" y="697"/>
                    <a:pt x="8622" y="886"/>
                    <a:pt x="8876" y="1230"/>
                  </a:cubicBezTo>
                  <a:cubicBezTo>
                    <a:pt x="9081" y="1500"/>
                    <a:pt x="9327" y="1820"/>
                    <a:pt x="9729" y="1959"/>
                  </a:cubicBezTo>
                  <a:cubicBezTo>
                    <a:pt x="9762" y="1971"/>
                    <a:pt x="9795" y="1977"/>
                    <a:pt x="9827" y="1977"/>
                  </a:cubicBezTo>
                  <a:cubicBezTo>
                    <a:pt x="9997" y="1977"/>
                    <a:pt x="10148" y="1825"/>
                    <a:pt x="10155" y="1640"/>
                  </a:cubicBezTo>
                  <a:cubicBezTo>
                    <a:pt x="10155" y="1508"/>
                    <a:pt x="10073" y="1377"/>
                    <a:pt x="9950" y="1336"/>
                  </a:cubicBezTo>
                  <a:cubicBezTo>
                    <a:pt x="9745" y="1263"/>
                    <a:pt x="9606" y="1091"/>
                    <a:pt x="9409" y="828"/>
                  </a:cubicBezTo>
                  <a:cubicBezTo>
                    <a:pt x="9221" y="591"/>
                    <a:pt x="9016" y="312"/>
                    <a:pt x="8688" y="156"/>
                  </a:cubicBezTo>
                  <a:cubicBezTo>
                    <a:pt x="8532" y="82"/>
                    <a:pt x="8352" y="33"/>
                    <a:pt x="8131" y="33"/>
                  </a:cubicBezTo>
                  <a:cubicBezTo>
                    <a:pt x="8124" y="33"/>
                    <a:pt x="8118" y="33"/>
                    <a:pt x="8112" y="33"/>
                  </a:cubicBezTo>
                  <a:cubicBezTo>
                    <a:pt x="7460" y="33"/>
                    <a:pt x="7120" y="463"/>
                    <a:pt x="6852" y="812"/>
                  </a:cubicBezTo>
                  <a:cubicBezTo>
                    <a:pt x="6590" y="1148"/>
                    <a:pt x="6418" y="1336"/>
                    <a:pt x="6090" y="1336"/>
                  </a:cubicBezTo>
                  <a:cubicBezTo>
                    <a:pt x="5762" y="1336"/>
                    <a:pt x="5598" y="1140"/>
                    <a:pt x="5344" y="795"/>
                  </a:cubicBezTo>
                  <a:cubicBezTo>
                    <a:pt x="5074" y="443"/>
                    <a:pt x="4738" y="9"/>
                    <a:pt x="4066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2452175" y="167875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87" y="0"/>
                    <a:pt x="3055" y="430"/>
                    <a:pt x="2779" y="779"/>
                  </a:cubicBezTo>
                  <a:cubicBezTo>
                    <a:pt x="2516" y="1115"/>
                    <a:pt x="2352" y="1304"/>
                    <a:pt x="2025" y="1304"/>
                  </a:cubicBezTo>
                  <a:cubicBezTo>
                    <a:pt x="1697" y="1304"/>
                    <a:pt x="1533" y="1107"/>
                    <a:pt x="1271" y="763"/>
                  </a:cubicBezTo>
                  <a:cubicBezTo>
                    <a:pt x="1066" y="492"/>
                    <a:pt x="828" y="173"/>
                    <a:pt x="427" y="33"/>
                  </a:cubicBezTo>
                  <a:cubicBezTo>
                    <a:pt x="394" y="23"/>
                    <a:pt x="362" y="19"/>
                    <a:pt x="330" y="19"/>
                  </a:cubicBezTo>
                  <a:cubicBezTo>
                    <a:pt x="154" y="19"/>
                    <a:pt x="0" y="165"/>
                    <a:pt x="0" y="353"/>
                  </a:cubicBezTo>
                  <a:cubicBezTo>
                    <a:pt x="0" y="484"/>
                    <a:pt x="74" y="615"/>
                    <a:pt x="205" y="656"/>
                  </a:cubicBezTo>
                  <a:cubicBezTo>
                    <a:pt x="410" y="730"/>
                    <a:pt x="549" y="902"/>
                    <a:pt x="746" y="1164"/>
                  </a:cubicBezTo>
                  <a:cubicBezTo>
                    <a:pt x="1017" y="1517"/>
                    <a:pt x="1344" y="1959"/>
                    <a:pt x="2016" y="1959"/>
                  </a:cubicBezTo>
                  <a:cubicBezTo>
                    <a:pt x="2023" y="1959"/>
                    <a:pt x="2029" y="1959"/>
                    <a:pt x="2035" y="1959"/>
                  </a:cubicBezTo>
                  <a:cubicBezTo>
                    <a:pt x="2695" y="1959"/>
                    <a:pt x="3035" y="1530"/>
                    <a:pt x="3303" y="1181"/>
                  </a:cubicBezTo>
                  <a:cubicBezTo>
                    <a:pt x="3565" y="845"/>
                    <a:pt x="3729" y="656"/>
                    <a:pt x="4065" y="656"/>
                  </a:cubicBezTo>
                  <a:cubicBezTo>
                    <a:pt x="4393" y="656"/>
                    <a:pt x="4557" y="853"/>
                    <a:pt x="4811" y="1197"/>
                  </a:cubicBezTo>
                  <a:cubicBezTo>
                    <a:pt x="5082" y="1549"/>
                    <a:pt x="5418" y="1984"/>
                    <a:pt x="6082" y="1992"/>
                  </a:cubicBezTo>
                  <a:cubicBezTo>
                    <a:pt x="6088" y="1992"/>
                    <a:pt x="6094" y="1992"/>
                    <a:pt x="6100" y="1992"/>
                  </a:cubicBezTo>
                  <a:cubicBezTo>
                    <a:pt x="6760" y="1992"/>
                    <a:pt x="7100" y="1563"/>
                    <a:pt x="7368" y="1213"/>
                  </a:cubicBezTo>
                  <a:cubicBezTo>
                    <a:pt x="7631" y="877"/>
                    <a:pt x="7794" y="689"/>
                    <a:pt x="8130" y="689"/>
                  </a:cubicBezTo>
                  <a:cubicBezTo>
                    <a:pt x="8458" y="689"/>
                    <a:pt x="8622" y="886"/>
                    <a:pt x="8876" y="1222"/>
                  </a:cubicBezTo>
                  <a:cubicBezTo>
                    <a:pt x="9081" y="1492"/>
                    <a:pt x="9327" y="1812"/>
                    <a:pt x="9720" y="1951"/>
                  </a:cubicBezTo>
                  <a:cubicBezTo>
                    <a:pt x="9756" y="1963"/>
                    <a:pt x="9791" y="1969"/>
                    <a:pt x="9825" y="1969"/>
                  </a:cubicBezTo>
                  <a:cubicBezTo>
                    <a:pt x="9998" y="1969"/>
                    <a:pt x="10147" y="1824"/>
                    <a:pt x="10147" y="1640"/>
                  </a:cubicBezTo>
                  <a:cubicBezTo>
                    <a:pt x="10155" y="1500"/>
                    <a:pt x="10073" y="1377"/>
                    <a:pt x="9942" y="1328"/>
                  </a:cubicBezTo>
                  <a:cubicBezTo>
                    <a:pt x="9745" y="1263"/>
                    <a:pt x="9597" y="1091"/>
                    <a:pt x="9401" y="828"/>
                  </a:cubicBezTo>
                  <a:cubicBezTo>
                    <a:pt x="9220" y="591"/>
                    <a:pt x="9007" y="304"/>
                    <a:pt x="8680" y="148"/>
                  </a:cubicBezTo>
                  <a:cubicBezTo>
                    <a:pt x="8524" y="74"/>
                    <a:pt x="8344" y="33"/>
                    <a:pt x="8130" y="25"/>
                  </a:cubicBezTo>
                  <a:cubicBezTo>
                    <a:pt x="7458" y="25"/>
                    <a:pt x="7122" y="459"/>
                    <a:pt x="6844" y="804"/>
                  </a:cubicBezTo>
                  <a:cubicBezTo>
                    <a:pt x="6581" y="1148"/>
                    <a:pt x="6418" y="1336"/>
                    <a:pt x="6090" y="1336"/>
                  </a:cubicBezTo>
                  <a:cubicBezTo>
                    <a:pt x="5762" y="1328"/>
                    <a:pt x="5598" y="1140"/>
                    <a:pt x="5336" y="795"/>
                  </a:cubicBezTo>
                  <a:cubicBezTo>
                    <a:pt x="5073" y="443"/>
                    <a:pt x="4737" y="0"/>
                    <a:pt x="4065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9"/>
          <p:cNvSpPr txBox="1"/>
          <p:nvPr>
            <p:ph type="title"/>
          </p:nvPr>
        </p:nvSpPr>
        <p:spPr>
          <a:xfrm>
            <a:off x="5389665" y="714678"/>
            <a:ext cx="2951700" cy="1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0" name="Google Shape;1160;p19"/>
          <p:cNvSpPr/>
          <p:nvPr/>
        </p:nvSpPr>
        <p:spPr>
          <a:xfrm>
            <a:off x="-538808" y="258175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5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9"/>
          <p:cNvSpPr/>
          <p:nvPr/>
        </p:nvSpPr>
        <p:spPr>
          <a:xfrm>
            <a:off x="8342191" y="4445775"/>
            <a:ext cx="1340616" cy="743702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2">
    <p:bg>
      <p:bgPr>
        <a:solidFill>
          <a:schemeClr val="lt2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164" name="Google Shape;1164;p2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2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2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2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2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9" name="Google Shape;1219;p20"/>
          <p:cNvGrpSpPr/>
          <p:nvPr/>
        </p:nvGrpSpPr>
        <p:grpSpPr>
          <a:xfrm>
            <a:off x="185071" y="3805333"/>
            <a:ext cx="1131944" cy="1183083"/>
            <a:chOff x="466775" y="4143275"/>
            <a:chExt cx="329475" cy="344350"/>
          </a:xfrm>
        </p:grpSpPr>
        <p:sp>
          <p:nvSpPr>
            <p:cNvPr id="1220" name="Google Shape;1220;p20"/>
            <p:cNvSpPr/>
            <p:nvPr/>
          </p:nvSpPr>
          <p:spPr>
            <a:xfrm>
              <a:off x="466775" y="4256525"/>
              <a:ext cx="145900" cy="166300"/>
            </a:xfrm>
            <a:custGeom>
              <a:rect b="b" l="l" r="r" t="t"/>
              <a:pathLst>
                <a:path extrusionOk="0" h="6652" w="5836">
                  <a:moveTo>
                    <a:pt x="2926" y="1"/>
                  </a:moveTo>
                  <a:cubicBezTo>
                    <a:pt x="2906" y="1"/>
                    <a:pt x="2885" y="11"/>
                    <a:pt x="2877" y="32"/>
                  </a:cubicBezTo>
                  <a:lnTo>
                    <a:pt x="1885" y="2285"/>
                  </a:lnTo>
                  <a:lnTo>
                    <a:pt x="1877" y="2285"/>
                  </a:lnTo>
                  <a:cubicBezTo>
                    <a:pt x="1877" y="2294"/>
                    <a:pt x="1869" y="2302"/>
                    <a:pt x="1853" y="2310"/>
                  </a:cubicBezTo>
                  <a:lnTo>
                    <a:pt x="33" y="3293"/>
                  </a:lnTo>
                  <a:cubicBezTo>
                    <a:pt x="0" y="3310"/>
                    <a:pt x="0" y="3367"/>
                    <a:pt x="33" y="3384"/>
                  </a:cubicBezTo>
                  <a:lnTo>
                    <a:pt x="1844" y="4392"/>
                  </a:lnTo>
                  <a:cubicBezTo>
                    <a:pt x="1853" y="4392"/>
                    <a:pt x="1861" y="4400"/>
                    <a:pt x="1869" y="4416"/>
                  </a:cubicBezTo>
                  <a:lnTo>
                    <a:pt x="2869" y="6621"/>
                  </a:lnTo>
                  <a:cubicBezTo>
                    <a:pt x="2877" y="6641"/>
                    <a:pt x="2895" y="6652"/>
                    <a:pt x="2915" y="6652"/>
                  </a:cubicBezTo>
                  <a:cubicBezTo>
                    <a:pt x="2934" y="6652"/>
                    <a:pt x="2955" y="6641"/>
                    <a:pt x="2967" y="6621"/>
                  </a:cubicBezTo>
                  <a:lnTo>
                    <a:pt x="3951" y="4424"/>
                  </a:lnTo>
                  <a:cubicBezTo>
                    <a:pt x="3959" y="4416"/>
                    <a:pt x="3967" y="4400"/>
                    <a:pt x="3975" y="4400"/>
                  </a:cubicBezTo>
                  <a:lnTo>
                    <a:pt x="5795" y="3416"/>
                  </a:lnTo>
                  <a:cubicBezTo>
                    <a:pt x="5836" y="3392"/>
                    <a:pt x="5836" y="3343"/>
                    <a:pt x="5795" y="3318"/>
                  </a:cubicBezTo>
                  <a:lnTo>
                    <a:pt x="3983" y="2318"/>
                  </a:lnTo>
                  <a:cubicBezTo>
                    <a:pt x="3975" y="2310"/>
                    <a:pt x="3967" y="2302"/>
                    <a:pt x="3967" y="2294"/>
                  </a:cubicBezTo>
                  <a:lnTo>
                    <a:pt x="2975" y="32"/>
                  </a:lnTo>
                  <a:cubicBezTo>
                    <a:pt x="2967" y="11"/>
                    <a:pt x="2947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612050" y="4143275"/>
              <a:ext cx="65375" cy="74400"/>
            </a:xfrm>
            <a:custGeom>
              <a:rect b="b" l="l" r="r" t="t"/>
              <a:pathLst>
                <a:path extrusionOk="0" h="2976" w="2615">
                  <a:moveTo>
                    <a:pt x="1311" y="1"/>
                  </a:moveTo>
                  <a:cubicBezTo>
                    <a:pt x="1301" y="1"/>
                    <a:pt x="1291" y="5"/>
                    <a:pt x="1287" y="13"/>
                  </a:cubicBezTo>
                  <a:lnTo>
                    <a:pt x="844" y="1021"/>
                  </a:lnTo>
                  <a:cubicBezTo>
                    <a:pt x="836" y="1029"/>
                    <a:pt x="828" y="1029"/>
                    <a:pt x="828" y="1029"/>
                  </a:cubicBezTo>
                  <a:lnTo>
                    <a:pt x="16" y="1472"/>
                  </a:lnTo>
                  <a:cubicBezTo>
                    <a:pt x="0" y="1480"/>
                    <a:pt x="0" y="1505"/>
                    <a:pt x="16" y="1513"/>
                  </a:cubicBezTo>
                  <a:lnTo>
                    <a:pt x="828" y="1964"/>
                  </a:lnTo>
                  <a:cubicBezTo>
                    <a:pt x="828" y="1964"/>
                    <a:pt x="836" y="1972"/>
                    <a:pt x="836" y="1972"/>
                  </a:cubicBezTo>
                  <a:lnTo>
                    <a:pt x="1287" y="2963"/>
                  </a:lnTo>
                  <a:cubicBezTo>
                    <a:pt x="1291" y="2972"/>
                    <a:pt x="1299" y="2976"/>
                    <a:pt x="1307" y="2976"/>
                  </a:cubicBezTo>
                  <a:cubicBezTo>
                    <a:pt x="1315" y="2976"/>
                    <a:pt x="1324" y="2972"/>
                    <a:pt x="1328" y="2963"/>
                  </a:cubicBezTo>
                  <a:lnTo>
                    <a:pt x="1770" y="1980"/>
                  </a:lnTo>
                  <a:cubicBezTo>
                    <a:pt x="1770" y="1972"/>
                    <a:pt x="1779" y="1972"/>
                    <a:pt x="1779" y="1972"/>
                  </a:cubicBezTo>
                  <a:lnTo>
                    <a:pt x="2598" y="1529"/>
                  </a:lnTo>
                  <a:cubicBezTo>
                    <a:pt x="2615" y="1521"/>
                    <a:pt x="2615" y="1496"/>
                    <a:pt x="2598" y="1488"/>
                  </a:cubicBezTo>
                  <a:lnTo>
                    <a:pt x="1787" y="1037"/>
                  </a:lnTo>
                  <a:cubicBezTo>
                    <a:pt x="1787" y="1037"/>
                    <a:pt x="1779" y="1029"/>
                    <a:pt x="1779" y="1029"/>
                  </a:cubicBezTo>
                  <a:lnTo>
                    <a:pt x="1336" y="13"/>
                  </a:lnTo>
                  <a:cubicBezTo>
                    <a:pt x="1332" y="5"/>
                    <a:pt x="1322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miter lim="8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682325" y="4357700"/>
              <a:ext cx="113925" cy="129925"/>
            </a:xfrm>
            <a:custGeom>
              <a:rect b="b" l="l" r="r" t="t"/>
              <a:pathLst>
                <a:path extrusionOk="0" h="5197" w="4557">
                  <a:moveTo>
                    <a:pt x="2286" y="0"/>
                  </a:moveTo>
                  <a:cubicBezTo>
                    <a:pt x="2270" y="0"/>
                    <a:pt x="2254" y="9"/>
                    <a:pt x="2246" y="25"/>
                  </a:cubicBezTo>
                  <a:lnTo>
                    <a:pt x="1467" y="1787"/>
                  </a:lnTo>
                  <a:cubicBezTo>
                    <a:pt x="1467" y="1795"/>
                    <a:pt x="1459" y="1795"/>
                    <a:pt x="1451" y="1804"/>
                  </a:cubicBezTo>
                  <a:lnTo>
                    <a:pt x="25" y="2574"/>
                  </a:lnTo>
                  <a:cubicBezTo>
                    <a:pt x="0" y="2590"/>
                    <a:pt x="0" y="2631"/>
                    <a:pt x="25" y="2648"/>
                  </a:cubicBezTo>
                  <a:lnTo>
                    <a:pt x="1443" y="3426"/>
                  </a:lnTo>
                  <a:cubicBezTo>
                    <a:pt x="1451" y="3434"/>
                    <a:pt x="1459" y="3443"/>
                    <a:pt x="1459" y="3451"/>
                  </a:cubicBezTo>
                  <a:lnTo>
                    <a:pt x="2238" y="5172"/>
                  </a:lnTo>
                  <a:cubicBezTo>
                    <a:pt x="2246" y="5188"/>
                    <a:pt x="2262" y="5197"/>
                    <a:pt x="2279" y="5197"/>
                  </a:cubicBezTo>
                  <a:cubicBezTo>
                    <a:pt x="2295" y="5197"/>
                    <a:pt x="2311" y="5188"/>
                    <a:pt x="2320" y="5172"/>
                  </a:cubicBezTo>
                  <a:lnTo>
                    <a:pt x="3090" y="3459"/>
                  </a:lnTo>
                  <a:cubicBezTo>
                    <a:pt x="3090" y="3451"/>
                    <a:pt x="3098" y="3443"/>
                    <a:pt x="3106" y="3434"/>
                  </a:cubicBezTo>
                  <a:lnTo>
                    <a:pt x="4524" y="2664"/>
                  </a:lnTo>
                  <a:cubicBezTo>
                    <a:pt x="4557" y="2656"/>
                    <a:pt x="4557" y="2607"/>
                    <a:pt x="4524" y="2598"/>
                  </a:cubicBezTo>
                  <a:lnTo>
                    <a:pt x="3115" y="1812"/>
                  </a:lnTo>
                  <a:cubicBezTo>
                    <a:pt x="3106" y="1804"/>
                    <a:pt x="3098" y="1804"/>
                    <a:pt x="3098" y="1795"/>
                  </a:cubicBezTo>
                  <a:lnTo>
                    <a:pt x="2320" y="25"/>
                  </a:lnTo>
                  <a:cubicBezTo>
                    <a:pt x="2315" y="9"/>
                    <a:pt x="2301" y="0"/>
                    <a:pt x="228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miter lim="8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0"/>
          <p:cNvGrpSpPr/>
          <p:nvPr/>
        </p:nvGrpSpPr>
        <p:grpSpPr>
          <a:xfrm>
            <a:off x="5960448" y="155084"/>
            <a:ext cx="2998482" cy="743700"/>
            <a:chOff x="852575" y="4563950"/>
            <a:chExt cx="367200" cy="91075"/>
          </a:xfrm>
        </p:grpSpPr>
        <p:sp>
          <p:nvSpPr>
            <p:cNvPr id="1224" name="Google Shape;1224;p20"/>
            <p:cNvSpPr/>
            <p:nvPr/>
          </p:nvSpPr>
          <p:spPr>
            <a:xfrm>
              <a:off x="852575" y="4563950"/>
              <a:ext cx="367200" cy="44975"/>
            </a:xfrm>
            <a:custGeom>
              <a:rect b="b" l="l" r="r" t="t"/>
              <a:pathLst>
                <a:path extrusionOk="0" h="1799" w="14688">
                  <a:moveTo>
                    <a:pt x="1806" y="0"/>
                  </a:moveTo>
                  <a:cubicBezTo>
                    <a:pt x="1214" y="0"/>
                    <a:pt x="633" y="269"/>
                    <a:pt x="66" y="807"/>
                  </a:cubicBezTo>
                  <a:cubicBezTo>
                    <a:pt x="1" y="864"/>
                    <a:pt x="1" y="962"/>
                    <a:pt x="58" y="1020"/>
                  </a:cubicBezTo>
                  <a:cubicBezTo>
                    <a:pt x="88" y="1054"/>
                    <a:pt x="128" y="1070"/>
                    <a:pt x="170" y="1070"/>
                  </a:cubicBezTo>
                  <a:cubicBezTo>
                    <a:pt x="208" y="1070"/>
                    <a:pt x="248" y="1056"/>
                    <a:pt x="279" y="1028"/>
                  </a:cubicBezTo>
                  <a:cubicBezTo>
                    <a:pt x="782" y="550"/>
                    <a:pt x="1287" y="310"/>
                    <a:pt x="1804" y="310"/>
                  </a:cubicBezTo>
                  <a:cubicBezTo>
                    <a:pt x="2322" y="310"/>
                    <a:pt x="2852" y="552"/>
                    <a:pt x="3402" y="1036"/>
                  </a:cubicBezTo>
                  <a:cubicBezTo>
                    <a:pt x="3976" y="1544"/>
                    <a:pt x="4566" y="1798"/>
                    <a:pt x="5180" y="1798"/>
                  </a:cubicBezTo>
                  <a:lnTo>
                    <a:pt x="5180" y="1790"/>
                  </a:lnTo>
                  <a:cubicBezTo>
                    <a:pt x="5787" y="1790"/>
                    <a:pt x="6418" y="1544"/>
                    <a:pt x="7049" y="1044"/>
                  </a:cubicBezTo>
                  <a:cubicBezTo>
                    <a:pt x="7651" y="667"/>
                    <a:pt x="8231" y="479"/>
                    <a:pt x="8798" y="479"/>
                  </a:cubicBezTo>
                  <a:cubicBezTo>
                    <a:pt x="9364" y="479"/>
                    <a:pt x="9918" y="667"/>
                    <a:pt x="10467" y="1044"/>
                  </a:cubicBezTo>
                  <a:cubicBezTo>
                    <a:pt x="11167" y="1516"/>
                    <a:pt x="11856" y="1751"/>
                    <a:pt x="12542" y="1751"/>
                  </a:cubicBezTo>
                  <a:cubicBezTo>
                    <a:pt x="13229" y="1751"/>
                    <a:pt x="13913" y="1516"/>
                    <a:pt x="14605" y="1044"/>
                  </a:cubicBezTo>
                  <a:cubicBezTo>
                    <a:pt x="14671" y="995"/>
                    <a:pt x="14687" y="905"/>
                    <a:pt x="14638" y="831"/>
                  </a:cubicBezTo>
                  <a:cubicBezTo>
                    <a:pt x="14612" y="789"/>
                    <a:pt x="14563" y="764"/>
                    <a:pt x="14511" y="764"/>
                  </a:cubicBezTo>
                  <a:cubicBezTo>
                    <a:pt x="14482" y="764"/>
                    <a:pt x="14452" y="772"/>
                    <a:pt x="14425" y="790"/>
                  </a:cubicBezTo>
                  <a:cubicBezTo>
                    <a:pt x="13786" y="1229"/>
                    <a:pt x="13165" y="1448"/>
                    <a:pt x="12541" y="1448"/>
                  </a:cubicBezTo>
                  <a:cubicBezTo>
                    <a:pt x="11917" y="1448"/>
                    <a:pt x="11290" y="1229"/>
                    <a:pt x="10639" y="790"/>
                  </a:cubicBezTo>
                  <a:cubicBezTo>
                    <a:pt x="10045" y="380"/>
                    <a:pt x="9432" y="176"/>
                    <a:pt x="8804" y="176"/>
                  </a:cubicBezTo>
                  <a:cubicBezTo>
                    <a:pt x="8176" y="176"/>
                    <a:pt x="7533" y="380"/>
                    <a:pt x="6877" y="790"/>
                  </a:cubicBezTo>
                  <a:lnTo>
                    <a:pt x="6869" y="798"/>
                  </a:lnTo>
                  <a:cubicBezTo>
                    <a:pt x="6287" y="1257"/>
                    <a:pt x="5730" y="1487"/>
                    <a:pt x="5189" y="1487"/>
                  </a:cubicBezTo>
                  <a:cubicBezTo>
                    <a:pt x="4648" y="1487"/>
                    <a:pt x="4123" y="1257"/>
                    <a:pt x="3607" y="798"/>
                  </a:cubicBezTo>
                  <a:cubicBezTo>
                    <a:pt x="2997" y="267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852575" y="4610075"/>
              <a:ext cx="367200" cy="44950"/>
            </a:xfrm>
            <a:custGeom>
              <a:rect b="b" l="l" r="r" t="t"/>
              <a:pathLst>
                <a:path extrusionOk="0" h="1798" w="14688">
                  <a:moveTo>
                    <a:pt x="1803" y="0"/>
                  </a:moveTo>
                  <a:cubicBezTo>
                    <a:pt x="1212" y="0"/>
                    <a:pt x="632" y="269"/>
                    <a:pt x="66" y="806"/>
                  </a:cubicBezTo>
                  <a:cubicBezTo>
                    <a:pt x="1" y="863"/>
                    <a:pt x="1" y="961"/>
                    <a:pt x="58" y="1027"/>
                  </a:cubicBezTo>
                  <a:cubicBezTo>
                    <a:pt x="87" y="1056"/>
                    <a:pt x="126" y="1070"/>
                    <a:pt x="166" y="1070"/>
                  </a:cubicBezTo>
                  <a:cubicBezTo>
                    <a:pt x="206" y="1070"/>
                    <a:pt x="247" y="1056"/>
                    <a:pt x="279" y="1027"/>
                  </a:cubicBezTo>
                  <a:cubicBezTo>
                    <a:pt x="782" y="549"/>
                    <a:pt x="1287" y="309"/>
                    <a:pt x="1804" y="309"/>
                  </a:cubicBezTo>
                  <a:cubicBezTo>
                    <a:pt x="2322" y="309"/>
                    <a:pt x="2852" y="551"/>
                    <a:pt x="3402" y="1035"/>
                  </a:cubicBezTo>
                  <a:cubicBezTo>
                    <a:pt x="3976" y="1543"/>
                    <a:pt x="4566" y="1797"/>
                    <a:pt x="5180" y="1797"/>
                  </a:cubicBezTo>
                  <a:cubicBezTo>
                    <a:pt x="5787" y="1797"/>
                    <a:pt x="6418" y="1543"/>
                    <a:pt x="7049" y="1043"/>
                  </a:cubicBezTo>
                  <a:cubicBezTo>
                    <a:pt x="7651" y="666"/>
                    <a:pt x="8231" y="478"/>
                    <a:pt x="8798" y="478"/>
                  </a:cubicBezTo>
                  <a:cubicBezTo>
                    <a:pt x="9364" y="478"/>
                    <a:pt x="9918" y="666"/>
                    <a:pt x="10467" y="1043"/>
                  </a:cubicBezTo>
                  <a:cubicBezTo>
                    <a:pt x="11167" y="1515"/>
                    <a:pt x="11856" y="1750"/>
                    <a:pt x="12542" y="1750"/>
                  </a:cubicBezTo>
                  <a:cubicBezTo>
                    <a:pt x="13229" y="1750"/>
                    <a:pt x="13913" y="1515"/>
                    <a:pt x="14605" y="1043"/>
                  </a:cubicBezTo>
                  <a:cubicBezTo>
                    <a:pt x="14671" y="1002"/>
                    <a:pt x="14687" y="904"/>
                    <a:pt x="14638" y="830"/>
                  </a:cubicBezTo>
                  <a:cubicBezTo>
                    <a:pt x="14612" y="789"/>
                    <a:pt x="14563" y="767"/>
                    <a:pt x="14512" y="767"/>
                  </a:cubicBezTo>
                  <a:cubicBezTo>
                    <a:pt x="14483" y="767"/>
                    <a:pt x="14452" y="774"/>
                    <a:pt x="14425" y="789"/>
                  </a:cubicBezTo>
                  <a:cubicBezTo>
                    <a:pt x="13786" y="1228"/>
                    <a:pt x="13165" y="1447"/>
                    <a:pt x="12541" y="1447"/>
                  </a:cubicBezTo>
                  <a:cubicBezTo>
                    <a:pt x="11917" y="1447"/>
                    <a:pt x="11290" y="1228"/>
                    <a:pt x="10639" y="789"/>
                  </a:cubicBezTo>
                  <a:cubicBezTo>
                    <a:pt x="10045" y="380"/>
                    <a:pt x="9432" y="175"/>
                    <a:pt x="8804" y="175"/>
                  </a:cubicBezTo>
                  <a:cubicBezTo>
                    <a:pt x="8176" y="175"/>
                    <a:pt x="7533" y="380"/>
                    <a:pt x="6877" y="789"/>
                  </a:cubicBezTo>
                  <a:lnTo>
                    <a:pt x="6869" y="797"/>
                  </a:lnTo>
                  <a:cubicBezTo>
                    <a:pt x="6286" y="1257"/>
                    <a:pt x="5727" y="1487"/>
                    <a:pt x="5185" y="1487"/>
                  </a:cubicBezTo>
                  <a:cubicBezTo>
                    <a:pt x="4645" y="1487"/>
                    <a:pt x="4122" y="1260"/>
                    <a:pt x="3607" y="806"/>
                  </a:cubicBezTo>
                  <a:cubicBezTo>
                    <a:pt x="2996" y="269"/>
                    <a:pt x="2394" y="0"/>
                    <a:pt x="180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7" name="Google Shape;1227;p20"/>
          <p:cNvSpPr/>
          <p:nvPr/>
        </p:nvSpPr>
        <p:spPr>
          <a:xfrm>
            <a:off x="-283826" y="-391850"/>
            <a:ext cx="1006200" cy="1006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20"/>
          <p:cNvGrpSpPr/>
          <p:nvPr/>
        </p:nvGrpSpPr>
        <p:grpSpPr>
          <a:xfrm rot="10800000">
            <a:off x="8289954" y="3774363"/>
            <a:ext cx="488301" cy="1226617"/>
            <a:chOff x="2091775" y="2770625"/>
            <a:chExt cx="91600" cy="230100"/>
          </a:xfrm>
        </p:grpSpPr>
        <p:sp>
          <p:nvSpPr>
            <p:cNvPr id="1229" name="Google Shape;1229;p20"/>
            <p:cNvSpPr/>
            <p:nvPr/>
          </p:nvSpPr>
          <p:spPr>
            <a:xfrm>
              <a:off x="2091775" y="289335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0"/>
                  </a:moveTo>
                  <a:lnTo>
                    <a:pt x="0" y="8"/>
                  </a:lnTo>
                  <a:cubicBezTo>
                    <a:pt x="0" y="1017"/>
                    <a:pt x="820" y="1836"/>
                    <a:pt x="1836" y="1836"/>
                  </a:cubicBezTo>
                  <a:cubicBezTo>
                    <a:pt x="2844" y="1836"/>
                    <a:pt x="3664" y="1017"/>
                    <a:pt x="3664" y="8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2091775" y="2832075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2091775" y="2770625"/>
              <a:ext cx="91600" cy="45900"/>
            </a:xfrm>
            <a:custGeom>
              <a:rect b="b" l="l" r="r" t="t"/>
              <a:pathLst>
                <a:path extrusionOk="0" h="1836" w="3664">
                  <a:moveTo>
                    <a:pt x="0" y="0"/>
                  </a:moveTo>
                  <a:cubicBezTo>
                    <a:pt x="0" y="1016"/>
                    <a:pt x="820" y="1836"/>
                    <a:pt x="1836" y="1836"/>
                  </a:cubicBezTo>
                  <a:cubicBezTo>
                    <a:pt x="2844" y="1836"/>
                    <a:pt x="3664" y="1016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2091775" y="2954800"/>
              <a:ext cx="91600" cy="45925"/>
            </a:xfrm>
            <a:custGeom>
              <a:rect b="b" l="l" r="r" t="t"/>
              <a:pathLst>
                <a:path extrusionOk="0" h="1837" w="3664">
                  <a:moveTo>
                    <a:pt x="0" y="1"/>
                  </a:moveTo>
                  <a:lnTo>
                    <a:pt x="0" y="9"/>
                  </a:lnTo>
                  <a:cubicBezTo>
                    <a:pt x="0" y="1017"/>
                    <a:pt x="820" y="1837"/>
                    <a:pt x="1836" y="1837"/>
                  </a:cubicBezTo>
                  <a:cubicBezTo>
                    <a:pt x="2844" y="1837"/>
                    <a:pt x="3664" y="1017"/>
                    <a:pt x="3664" y="9"/>
                  </a:cubicBezTo>
                  <a:lnTo>
                    <a:pt x="3664" y="1"/>
                  </a:ln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20"/>
          <p:cNvSpPr txBox="1"/>
          <p:nvPr>
            <p:ph type="title"/>
          </p:nvPr>
        </p:nvSpPr>
        <p:spPr>
          <a:xfrm>
            <a:off x="1885650" y="1476613"/>
            <a:ext cx="5372700" cy="25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" name="Google Shape;148;p3"/>
          <p:cNvSpPr txBox="1"/>
          <p:nvPr>
            <p:ph type="title"/>
          </p:nvPr>
        </p:nvSpPr>
        <p:spPr>
          <a:xfrm>
            <a:off x="3102863" y="1738875"/>
            <a:ext cx="45789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3"/>
          <p:cNvSpPr txBox="1"/>
          <p:nvPr>
            <p:ph idx="1" type="subTitle"/>
          </p:nvPr>
        </p:nvSpPr>
        <p:spPr>
          <a:xfrm>
            <a:off x="3102863" y="2567950"/>
            <a:ext cx="3501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3"/>
          <p:cNvSpPr/>
          <p:nvPr/>
        </p:nvSpPr>
        <p:spPr>
          <a:xfrm>
            <a:off x="2519897" y="251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89300" y="-490575"/>
            <a:ext cx="1317600" cy="1317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1945442" y="19556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-565067" y="1025178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 flipH="1" rot="-5400000">
            <a:off x="7094191" y="5227486"/>
            <a:ext cx="2103230" cy="34605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 flipH="1" rot="-5400000">
            <a:off x="7695040" y="4809335"/>
            <a:ext cx="2103230" cy="34605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 rot="10800000">
            <a:off x="8718250" y="770802"/>
            <a:ext cx="781800" cy="781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 rot="10800000">
            <a:off x="8573615" y="539402"/>
            <a:ext cx="122400" cy="12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 rot="10800000">
            <a:off x="512300" y="4656300"/>
            <a:ext cx="1003200" cy="1003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 rot="-9201064">
            <a:off x="1481778" y="4671995"/>
            <a:ext cx="91634" cy="91634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5937249" y="4440344"/>
            <a:ext cx="488242" cy="48889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4606329" y="4672050"/>
            <a:ext cx="245400" cy="24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4796549" y="164577"/>
            <a:ext cx="488242" cy="48889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5269004" y="558100"/>
            <a:ext cx="245400" cy="24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hasCustomPrompt="1" idx="2" type="title"/>
          </p:nvPr>
        </p:nvSpPr>
        <p:spPr>
          <a:xfrm>
            <a:off x="1501988" y="1438650"/>
            <a:ext cx="853200" cy="10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2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236" name="Google Shape;1236;p2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2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2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1" name="Google Shape;1291;p21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292" name="Google Shape;1292;p21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Google Shape;1293;p21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4" name="Google Shape;1294;p21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295" name="Google Shape;1295;p21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1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1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8" name="Google Shape;1298;p21"/>
          <p:cNvSpPr txBox="1"/>
          <p:nvPr>
            <p:ph idx="1" type="subTitle"/>
          </p:nvPr>
        </p:nvSpPr>
        <p:spPr>
          <a:xfrm>
            <a:off x="1129889" y="3033100"/>
            <a:ext cx="1890300" cy="92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21"/>
          <p:cNvSpPr txBox="1"/>
          <p:nvPr>
            <p:ph idx="2" type="subTitle"/>
          </p:nvPr>
        </p:nvSpPr>
        <p:spPr>
          <a:xfrm>
            <a:off x="3626850" y="3032025"/>
            <a:ext cx="1890300" cy="92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21"/>
          <p:cNvSpPr txBox="1"/>
          <p:nvPr>
            <p:ph idx="3" type="subTitle"/>
          </p:nvPr>
        </p:nvSpPr>
        <p:spPr>
          <a:xfrm>
            <a:off x="6126241" y="3033100"/>
            <a:ext cx="1890300" cy="92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1" name="Google Shape;1301;p21"/>
          <p:cNvSpPr txBox="1"/>
          <p:nvPr>
            <p:ph idx="4" type="subTitle"/>
          </p:nvPr>
        </p:nvSpPr>
        <p:spPr>
          <a:xfrm>
            <a:off x="4009650" y="2460113"/>
            <a:ext cx="11247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2" name="Google Shape;1302;p21"/>
          <p:cNvSpPr txBox="1"/>
          <p:nvPr>
            <p:ph idx="5" type="subTitle"/>
          </p:nvPr>
        </p:nvSpPr>
        <p:spPr>
          <a:xfrm>
            <a:off x="6509041" y="2460113"/>
            <a:ext cx="11247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3" name="Google Shape;1303;p21"/>
          <p:cNvSpPr txBox="1"/>
          <p:nvPr>
            <p:ph idx="6" type="subTitle"/>
          </p:nvPr>
        </p:nvSpPr>
        <p:spPr>
          <a:xfrm>
            <a:off x="1514789" y="2460113"/>
            <a:ext cx="11205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4" name="Google Shape;1304;p21"/>
          <p:cNvSpPr/>
          <p:nvPr/>
        </p:nvSpPr>
        <p:spPr>
          <a:xfrm>
            <a:off x="33675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1"/>
          <p:cNvSpPr/>
          <p:nvPr/>
        </p:nvSpPr>
        <p:spPr>
          <a:xfrm>
            <a:off x="83547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1"/>
          <p:cNvSpPr/>
          <p:nvPr/>
        </p:nvSpPr>
        <p:spPr>
          <a:xfrm>
            <a:off x="8733653" y="7831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1"/>
          <p:cNvSpPr/>
          <p:nvPr/>
        </p:nvSpPr>
        <p:spPr>
          <a:xfrm>
            <a:off x="8642150" y="260500"/>
            <a:ext cx="350400" cy="35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1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1"/>
          <p:cNvSpPr/>
          <p:nvPr/>
        </p:nvSpPr>
        <p:spPr>
          <a:xfrm>
            <a:off x="-797163" y="55894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1"/>
          <p:cNvSpPr/>
          <p:nvPr/>
        </p:nvSpPr>
        <p:spPr>
          <a:xfrm>
            <a:off x="8804625" y="369972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1"/>
          <p:cNvSpPr/>
          <p:nvPr/>
        </p:nvSpPr>
        <p:spPr>
          <a:xfrm>
            <a:off x="8642147" y="41155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1"/>
          <p:cNvSpPr/>
          <p:nvPr/>
        </p:nvSpPr>
        <p:spPr>
          <a:xfrm>
            <a:off x="1437472" y="3036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1"/>
          <p:cNvSpPr/>
          <p:nvPr/>
        </p:nvSpPr>
        <p:spPr>
          <a:xfrm>
            <a:off x="1718297" y="260500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1"/>
          <p:cNvSpPr/>
          <p:nvPr/>
        </p:nvSpPr>
        <p:spPr>
          <a:xfrm rot="-5400000">
            <a:off x="-305088" y="501467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1"/>
          <p:cNvSpPr/>
          <p:nvPr/>
        </p:nvSpPr>
        <p:spPr>
          <a:xfrm>
            <a:off x="665750" y="493260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1"/>
          <p:cNvSpPr/>
          <p:nvPr/>
        </p:nvSpPr>
        <p:spPr>
          <a:xfrm>
            <a:off x="1248150" y="4662425"/>
            <a:ext cx="350400" cy="3504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1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oogle Shape;1319;p2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320" name="Google Shape;1320;p2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2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2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2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2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2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2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2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2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2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2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2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2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2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2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2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2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2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2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2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2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2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2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2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2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2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2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2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2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2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2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5" name="Google Shape;1375;p22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376" name="Google Shape;1376;p22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7" name="Google Shape;1377;p22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78" name="Google Shape;1378;p22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379" name="Google Shape;1379;p2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2" name="Google Shape;1382;p22"/>
          <p:cNvSpPr txBox="1"/>
          <p:nvPr>
            <p:ph idx="1" type="subTitle"/>
          </p:nvPr>
        </p:nvSpPr>
        <p:spPr>
          <a:xfrm>
            <a:off x="1193600" y="3206577"/>
            <a:ext cx="1890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22"/>
          <p:cNvSpPr txBox="1"/>
          <p:nvPr>
            <p:ph idx="2" type="subTitle"/>
          </p:nvPr>
        </p:nvSpPr>
        <p:spPr>
          <a:xfrm>
            <a:off x="3626850" y="3206050"/>
            <a:ext cx="1890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22"/>
          <p:cNvSpPr txBox="1"/>
          <p:nvPr>
            <p:ph idx="3" type="subTitle"/>
          </p:nvPr>
        </p:nvSpPr>
        <p:spPr>
          <a:xfrm>
            <a:off x="6060100" y="3206577"/>
            <a:ext cx="1890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22"/>
          <p:cNvSpPr txBox="1"/>
          <p:nvPr>
            <p:ph idx="4" type="subTitle"/>
          </p:nvPr>
        </p:nvSpPr>
        <p:spPr>
          <a:xfrm>
            <a:off x="3762600" y="2594650"/>
            <a:ext cx="16188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6" name="Google Shape;1386;p22"/>
          <p:cNvSpPr txBox="1"/>
          <p:nvPr>
            <p:ph idx="5" type="subTitle"/>
          </p:nvPr>
        </p:nvSpPr>
        <p:spPr>
          <a:xfrm>
            <a:off x="6195850" y="2594650"/>
            <a:ext cx="16188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7" name="Google Shape;1387;p22"/>
          <p:cNvSpPr txBox="1"/>
          <p:nvPr>
            <p:ph idx="6" type="subTitle"/>
          </p:nvPr>
        </p:nvSpPr>
        <p:spPr>
          <a:xfrm>
            <a:off x="1329350" y="2594650"/>
            <a:ext cx="16188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8" name="Google Shape;1388;p22"/>
          <p:cNvSpPr/>
          <p:nvPr/>
        </p:nvSpPr>
        <p:spPr>
          <a:xfrm>
            <a:off x="7869822" y="498286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8622053" y="-222450"/>
            <a:ext cx="801900" cy="80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2"/>
          <p:cNvSpPr/>
          <p:nvPr/>
        </p:nvSpPr>
        <p:spPr>
          <a:xfrm rot="-5400000">
            <a:off x="198425" y="-438964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2"/>
          <p:cNvSpPr/>
          <p:nvPr/>
        </p:nvSpPr>
        <p:spPr>
          <a:xfrm>
            <a:off x="78675" y="-678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2"/>
          <p:cNvSpPr/>
          <p:nvPr/>
        </p:nvSpPr>
        <p:spPr>
          <a:xfrm>
            <a:off x="83879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2"/>
          <p:cNvSpPr/>
          <p:nvPr/>
        </p:nvSpPr>
        <p:spPr>
          <a:xfrm>
            <a:off x="174972" y="5441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2"/>
          <p:cNvSpPr/>
          <p:nvPr/>
        </p:nvSpPr>
        <p:spPr>
          <a:xfrm>
            <a:off x="8622053" y="408698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2"/>
          <p:cNvSpPr/>
          <p:nvPr/>
        </p:nvSpPr>
        <p:spPr>
          <a:xfrm rot="-5400000">
            <a:off x="-217825" y="475464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2"/>
          <p:cNvSpPr/>
          <p:nvPr/>
        </p:nvSpPr>
        <p:spPr>
          <a:xfrm rot="-5400000">
            <a:off x="-494625" y="505272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2"/>
          <p:cNvSpPr/>
          <p:nvPr/>
        </p:nvSpPr>
        <p:spPr>
          <a:xfrm>
            <a:off x="8432325" y="4687800"/>
            <a:ext cx="357900" cy="35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2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2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2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401" name="Google Shape;1401;p2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2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2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2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2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2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2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2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2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2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2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2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2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2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2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2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2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2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2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2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2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2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2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2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2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2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2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2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2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2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2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2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2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2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2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2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2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2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2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2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2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2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2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2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6" name="Google Shape;1456;p23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457" name="Google Shape;1457;p23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8" name="Google Shape;1458;p23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59" name="Google Shape;1459;p23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460" name="Google Shape;1460;p23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3" name="Google Shape;1463;p23"/>
          <p:cNvSpPr txBox="1"/>
          <p:nvPr>
            <p:ph idx="1" type="subTitle"/>
          </p:nvPr>
        </p:nvSpPr>
        <p:spPr>
          <a:xfrm>
            <a:off x="6087320" y="2512050"/>
            <a:ext cx="19380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4" name="Google Shape;1464;p23"/>
          <p:cNvSpPr txBox="1"/>
          <p:nvPr>
            <p:ph idx="2" type="subTitle"/>
          </p:nvPr>
        </p:nvSpPr>
        <p:spPr>
          <a:xfrm>
            <a:off x="1114792" y="2509950"/>
            <a:ext cx="19347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5" name="Google Shape;1465;p23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6" name="Google Shape;1466;p23"/>
          <p:cNvSpPr txBox="1"/>
          <p:nvPr>
            <p:ph idx="3" type="subTitle"/>
          </p:nvPr>
        </p:nvSpPr>
        <p:spPr>
          <a:xfrm>
            <a:off x="1114770" y="3002575"/>
            <a:ext cx="1934700" cy="102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7" name="Google Shape;1467;p23"/>
          <p:cNvSpPr txBox="1"/>
          <p:nvPr>
            <p:ph idx="4" type="subTitle"/>
          </p:nvPr>
        </p:nvSpPr>
        <p:spPr>
          <a:xfrm>
            <a:off x="6091230" y="3002575"/>
            <a:ext cx="1938000" cy="102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8" name="Google Shape;1468;p23"/>
          <p:cNvSpPr txBox="1"/>
          <p:nvPr>
            <p:ph hasCustomPrompt="1" idx="5" type="title"/>
          </p:nvPr>
        </p:nvSpPr>
        <p:spPr>
          <a:xfrm>
            <a:off x="1188003" y="176326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9" name="Google Shape;1469;p23"/>
          <p:cNvSpPr txBox="1"/>
          <p:nvPr>
            <p:ph hasCustomPrompt="1" idx="6" type="title"/>
          </p:nvPr>
        </p:nvSpPr>
        <p:spPr>
          <a:xfrm>
            <a:off x="6164703" y="176326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0" name="Google Shape;1470;p23"/>
          <p:cNvSpPr txBox="1"/>
          <p:nvPr>
            <p:ph idx="7" type="subTitle"/>
          </p:nvPr>
        </p:nvSpPr>
        <p:spPr>
          <a:xfrm>
            <a:off x="3606912" y="2512050"/>
            <a:ext cx="19347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1" name="Google Shape;1471;p23"/>
          <p:cNvSpPr txBox="1"/>
          <p:nvPr>
            <p:ph idx="8" type="subTitle"/>
          </p:nvPr>
        </p:nvSpPr>
        <p:spPr>
          <a:xfrm>
            <a:off x="3606890" y="3002575"/>
            <a:ext cx="1934700" cy="102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2" name="Google Shape;1472;p23"/>
          <p:cNvSpPr txBox="1"/>
          <p:nvPr>
            <p:ph hasCustomPrompt="1" idx="9" type="title"/>
          </p:nvPr>
        </p:nvSpPr>
        <p:spPr>
          <a:xfrm>
            <a:off x="3680408" y="176326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3" name="Google Shape;1473;p23"/>
          <p:cNvSpPr/>
          <p:nvPr/>
        </p:nvSpPr>
        <p:spPr>
          <a:xfrm>
            <a:off x="8649729" y="156792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_1_2_1"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2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476" name="Google Shape;1476;p2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2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2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2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2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2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2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2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2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2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2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2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2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2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2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2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2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2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2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2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2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2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2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2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2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2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2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2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2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2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2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2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2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2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2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2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2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2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2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2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2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2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2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2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2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2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2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2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2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2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2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2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2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1" name="Google Shape;1531;p24"/>
          <p:cNvSpPr/>
          <p:nvPr/>
        </p:nvSpPr>
        <p:spPr>
          <a:xfrm>
            <a:off x="8382866" y="4531244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6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4"/>
          <p:cNvSpPr/>
          <p:nvPr/>
        </p:nvSpPr>
        <p:spPr>
          <a:xfrm>
            <a:off x="-368542" y="1070532"/>
            <a:ext cx="726000" cy="72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3" name="Google Shape;1533;p24"/>
          <p:cNvGrpSpPr/>
          <p:nvPr/>
        </p:nvGrpSpPr>
        <p:grpSpPr>
          <a:xfrm>
            <a:off x="218742" y="3068341"/>
            <a:ext cx="277224" cy="1828208"/>
            <a:chOff x="3696675" y="3526650"/>
            <a:chExt cx="36700" cy="242025"/>
          </a:xfrm>
        </p:grpSpPr>
        <p:sp>
          <p:nvSpPr>
            <p:cNvPr id="1534" name="Google Shape;1534;p24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24"/>
          <p:cNvGrpSpPr/>
          <p:nvPr/>
        </p:nvGrpSpPr>
        <p:grpSpPr>
          <a:xfrm>
            <a:off x="7384771" y="246950"/>
            <a:ext cx="2009182" cy="529599"/>
            <a:chOff x="8041983" y="2574603"/>
            <a:chExt cx="2009182" cy="529599"/>
          </a:xfrm>
        </p:grpSpPr>
        <p:sp>
          <p:nvSpPr>
            <p:cNvPr id="1547" name="Google Shape;1547;p24"/>
            <p:cNvSpPr/>
            <p:nvPr/>
          </p:nvSpPr>
          <p:spPr>
            <a:xfrm>
              <a:off x="8041983" y="2574603"/>
              <a:ext cx="1659097" cy="273024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8392069" y="2831178"/>
              <a:ext cx="1659097" cy="273024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2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550" name="Google Shape;1550;p2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1" name="Google Shape;1551;p2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2" name="Google Shape;1552;p2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553" name="Google Shape;1553;p2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6" name="Google Shape;1556;p24"/>
          <p:cNvSpPr txBox="1"/>
          <p:nvPr>
            <p:ph type="ctrTitle"/>
          </p:nvPr>
        </p:nvSpPr>
        <p:spPr>
          <a:xfrm>
            <a:off x="4359374" y="1520350"/>
            <a:ext cx="37515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7" name="Google Shape;1557;p24"/>
          <p:cNvSpPr txBox="1"/>
          <p:nvPr>
            <p:ph idx="1" type="subTitle"/>
          </p:nvPr>
        </p:nvSpPr>
        <p:spPr>
          <a:xfrm>
            <a:off x="4359375" y="1956700"/>
            <a:ext cx="3757500" cy="4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8" name="Google Shape;1558;p24"/>
          <p:cNvSpPr txBox="1"/>
          <p:nvPr>
            <p:ph idx="2" type="ctrTitle"/>
          </p:nvPr>
        </p:nvSpPr>
        <p:spPr>
          <a:xfrm>
            <a:off x="4359374" y="3465153"/>
            <a:ext cx="37515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9" name="Google Shape;1559;p24"/>
          <p:cNvSpPr txBox="1"/>
          <p:nvPr>
            <p:ph idx="3" type="subTitle"/>
          </p:nvPr>
        </p:nvSpPr>
        <p:spPr>
          <a:xfrm>
            <a:off x="4359375" y="3907521"/>
            <a:ext cx="3757500" cy="41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60" name="Google Shape;1560;p24"/>
          <p:cNvSpPr txBox="1"/>
          <p:nvPr>
            <p:ph idx="4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1" name="Google Shape;1561;p24"/>
          <p:cNvSpPr txBox="1"/>
          <p:nvPr>
            <p:ph idx="5" type="ctrTitle"/>
          </p:nvPr>
        </p:nvSpPr>
        <p:spPr>
          <a:xfrm>
            <a:off x="4359374" y="2492752"/>
            <a:ext cx="37515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62" name="Google Shape;1562;p24"/>
          <p:cNvSpPr txBox="1"/>
          <p:nvPr>
            <p:ph idx="6" type="subTitle"/>
          </p:nvPr>
        </p:nvSpPr>
        <p:spPr>
          <a:xfrm>
            <a:off x="4359375" y="2930010"/>
            <a:ext cx="3757500" cy="4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_1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2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565" name="Google Shape;1565;p2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2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2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2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2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2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Google Shape;1571;p2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2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2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2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2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2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2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2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2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2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2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2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2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2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2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2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2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2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2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2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2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2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2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2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2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2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2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2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2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2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2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2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2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2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2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2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2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2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2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2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2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2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2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2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2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2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2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2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2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0" name="Google Shape;1620;p2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621" name="Google Shape;1621;p2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2" name="Google Shape;1622;p2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3" name="Google Shape;1623;p2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624" name="Google Shape;1624;p2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7" name="Google Shape;1627;p25"/>
          <p:cNvSpPr txBox="1"/>
          <p:nvPr>
            <p:ph idx="1" type="subTitle"/>
          </p:nvPr>
        </p:nvSpPr>
        <p:spPr>
          <a:xfrm>
            <a:off x="1238400" y="2334422"/>
            <a:ext cx="28200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8" name="Google Shape;1628;p25"/>
          <p:cNvSpPr txBox="1"/>
          <p:nvPr>
            <p:ph idx="2" type="subTitle"/>
          </p:nvPr>
        </p:nvSpPr>
        <p:spPr>
          <a:xfrm>
            <a:off x="5085600" y="2334000"/>
            <a:ext cx="28200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9" name="Google Shape;1629;p25"/>
          <p:cNvSpPr txBox="1"/>
          <p:nvPr>
            <p:ph idx="3" type="subTitle"/>
          </p:nvPr>
        </p:nvSpPr>
        <p:spPr>
          <a:xfrm>
            <a:off x="5221350" y="1862700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0" name="Google Shape;1630;p25"/>
          <p:cNvSpPr txBox="1"/>
          <p:nvPr>
            <p:ph idx="4" type="subTitle"/>
          </p:nvPr>
        </p:nvSpPr>
        <p:spPr>
          <a:xfrm>
            <a:off x="1374150" y="1862700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1" name="Google Shape;1631;p25"/>
          <p:cNvSpPr/>
          <p:nvPr/>
        </p:nvSpPr>
        <p:spPr>
          <a:xfrm>
            <a:off x="7869822" y="498286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5"/>
          <p:cNvSpPr/>
          <p:nvPr/>
        </p:nvSpPr>
        <p:spPr>
          <a:xfrm>
            <a:off x="8622053" y="-222450"/>
            <a:ext cx="801900" cy="80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5"/>
          <p:cNvSpPr/>
          <p:nvPr/>
        </p:nvSpPr>
        <p:spPr>
          <a:xfrm rot="-5400000">
            <a:off x="198425" y="-438964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5"/>
          <p:cNvSpPr/>
          <p:nvPr/>
        </p:nvSpPr>
        <p:spPr>
          <a:xfrm>
            <a:off x="78675" y="-678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5"/>
          <p:cNvSpPr/>
          <p:nvPr/>
        </p:nvSpPr>
        <p:spPr>
          <a:xfrm>
            <a:off x="83879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5"/>
          <p:cNvSpPr/>
          <p:nvPr/>
        </p:nvSpPr>
        <p:spPr>
          <a:xfrm>
            <a:off x="174972" y="5441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5"/>
          <p:cNvSpPr/>
          <p:nvPr/>
        </p:nvSpPr>
        <p:spPr>
          <a:xfrm>
            <a:off x="8622053" y="408698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5"/>
          <p:cNvSpPr/>
          <p:nvPr/>
        </p:nvSpPr>
        <p:spPr>
          <a:xfrm rot="-5400000">
            <a:off x="-217825" y="475464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25"/>
          <p:cNvSpPr/>
          <p:nvPr/>
        </p:nvSpPr>
        <p:spPr>
          <a:xfrm rot="-5400000">
            <a:off x="-494625" y="505272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5"/>
          <p:cNvSpPr/>
          <p:nvPr/>
        </p:nvSpPr>
        <p:spPr>
          <a:xfrm>
            <a:off x="8432325" y="4687800"/>
            <a:ext cx="357900" cy="35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5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_1"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p2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644" name="Google Shape;1644;p2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2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2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2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2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2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2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2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2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2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2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2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2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2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2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2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2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2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2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2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2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2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2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2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2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2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2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2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2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2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2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2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2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2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2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2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2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2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2" name="Google Shape;1682;p2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3" name="Google Shape;1683;p2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2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2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2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2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2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Google Shape;1689;p2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2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2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2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2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2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2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2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2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Google Shape;1698;p2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9" name="Google Shape;1699;p26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700" name="Google Shape;1700;p26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1" name="Google Shape;1701;p26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02" name="Google Shape;1702;p26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703" name="Google Shape;1703;p26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6" name="Google Shape;1706;p26"/>
          <p:cNvSpPr txBox="1"/>
          <p:nvPr>
            <p:ph idx="1" type="subTitle"/>
          </p:nvPr>
        </p:nvSpPr>
        <p:spPr>
          <a:xfrm>
            <a:off x="5155371" y="2623900"/>
            <a:ext cx="23622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7" name="Google Shape;1707;p26"/>
          <p:cNvSpPr txBox="1"/>
          <p:nvPr>
            <p:ph idx="2" type="subTitle"/>
          </p:nvPr>
        </p:nvSpPr>
        <p:spPr>
          <a:xfrm>
            <a:off x="1626450" y="2623900"/>
            <a:ext cx="23622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8" name="Google Shape;1708;p26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9" name="Google Shape;1709;p26"/>
          <p:cNvSpPr txBox="1"/>
          <p:nvPr>
            <p:ph idx="3" type="subTitle"/>
          </p:nvPr>
        </p:nvSpPr>
        <p:spPr>
          <a:xfrm>
            <a:off x="1626429" y="3114424"/>
            <a:ext cx="2362200" cy="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0" name="Google Shape;1710;p26"/>
          <p:cNvSpPr txBox="1"/>
          <p:nvPr>
            <p:ph idx="4" type="subTitle"/>
          </p:nvPr>
        </p:nvSpPr>
        <p:spPr>
          <a:xfrm>
            <a:off x="5155354" y="3114424"/>
            <a:ext cx="2362200" cy="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1" name="Google Shape;1711;p26"/>
          <p:cNvSpPr txBox="1"/>
          <p:nvPr>
            <p:ph hasCustomPrompt="1" idx="5" type="title"/>
          </p:nvPr>
        </p:nvSpPr>
        <p:spPr>
          <a:xfrm>
            <a:off x="1699654" y="187511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2" name="Google Shape;1712;p26"/>
          <p:cNvSpPr txBox="1"/>
          <p:nvPr>
            <p:ph hasCustomPrompt="1" idx="6" type="title"/>
          </p:nvPr>
        </p:nvSpPr>
        <p:spPr>
          <a:xfrm>
            <a:off x="5228554" y="187511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3" name="Google Shape;1713;p26"/>
          <p:cNvSpPr/>
          <p:nvPr/>
        </p:nvSpPr>
        <p:spPr>
          <a:xfrm>
            <a:off x="8223483" y="4519886"/>
            <a:ext cx="1188385" cy="50474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4" name="Google Shape;1714;p26"/>
          <p:cNvGrpSpPr/>
          <p:nvPr/>
        </p:nvGrpSpPr>
        <p:grpSpPr>
          <a:xfrm>
            <a:off x="7745828" y="1293890"/>
            <a:ext cx="1632612" cy="577804"/>
            <a:chOff x="2452175" y="1565850"/>
            <a:chExt cx="459800" cy="162725"/>
          </a:xfrm>
        </p:grpSpPr>
        <p:sp>
          <p:nvSpPr>
            <p:cNvPr id="1715" name="Google Shape;1715;p26"/>
            <p:cNvSpPr/>
            <p:nvPr/>
          </p:nvSpPr>
          <p:spPr>
            <a:xfrm>
              <a:off x="2658075" y="1565850"/>
              <a:ext cx="253900" cy="49825"/>
            </a:xfrm>
            <a:custGeom>
              <a:rect b="b" l="l" r="r" t="t"/>
              <a:pathLst>
                <a:path extrusionOk="0" h="1993" w="10156">
                  <a:moveTo>
                    <a:pt x="4056" y="1"/>
                  </a:moveTo>
                  <a:cubicBezTo>
                    <a:pt x="3396" y="1"/>
                    <a:pt x="3064" y="430"/>
                    <a:pt x="2788" y="779"/>
                  </a:cubicBezTo>
                  <a:cubicBezTo>
                    <a:pt x="2525" y="1115"/>
                    <a:pt x="2361" y="1304"/>
                    <a:pt x="2034" y="1304"/>
                  </a:cubicBezTo>
                  <a:cubicBezTo>
                    <a:pt x="1697" y="1296"/>
                    <a:pt x="1542" y="1107"/>
                    <a:pt x="1280" y="763"/>
                  </a:cubicBezTo>
                  <a:cubicBezTo>
                    <a:pt x="1075" y="492"/>
                    <a:pt x="837" y="173"/>
                    <a:pt x="435" y="33"/>
                  </a:cubicBezTo>
                  <a:cubicBezTo>
                    <a:pt x="403" y="24"/>
                    <a:pt x="371" y="19"/>
                    <a:pt x="339" y="19"/>
                  </a:cubicBezTo>
                  <a:cubicBezTo>
                    <a:pt x="163" y="19"/>
                    <a:pt x="9" y="165"/>
                    <a:pt x="9" y="353"/>
                  </a:cubicBezTo>
                  <a:cubicBezTo>
                    <a:pt x="1" y="484"/>
                    <a:pt x="83" y="615"/>
                    <a:pt x="214" y="656"/>
                  </a:cubicBezTo>
                  <a:cubicBezTo>
                    <a:pt x="419" y="730"/>
                    <a:pt x="558" y="902"/>
                    <a:pt x="755" y="1164"/>
                  </a:cubicBezTo>
                  <a:cubicBezTo>
                    <a:pt x="1025" y="1517"/>
                    <a:pt x="1353" y="1959"/>
                    <a:pt x="2025" y="1959"/>
                  </a:cubicBezTo>
                  <a:cubicBezTo>
                    <a:pt x="2032" y="1960"/>
                    <a:pt x="2038" y="1960"/>
                    <a:pt x="2044" y="1960"/>
                  </a:cubicBezTo>
                  <a:cubicBezTo>
                    <a:pt x="2704" y="1960"/>
                    <a:pt x="3036" y="1530"/>
                    <a:pt x="3312" y="1181"/>
                  </a:cubicBezTo>
                  <a:cubicBezTo>
                    <a:pt x="3574" y="845"/>
                    <a:pt x="3738" y="656"/>
                    <a:pt x="4066" y="656"/>
                  </a:cubicBezTo>
                  <a:cubicBezTo>
                    <a:pt x="4402" y="656"/>
                    <a:pt x="4566" y="853"/>
                    <a:pt x="4820" y="1197"/>
                  </a:cubicBezTo>
                  <a:cubicBezTo>
                    <a:pt x="5090" y="1550"/>
                    <a:pt x="5418" y="1984"/>
                    <a:pt x="6090" y="1992"/>
                  </a:cubicBezTo>
                  <a:cubicBezTo>
                    <a:pt x="6097" y="1992"/>
                    <a:pt x="6103" y="1992"/>
                    <a:pt x="6109" y="1992"/>
                  </a:cubicBezTo>
                  <a:cubicBezTo>
                    <a:pt x="6769" y="1992"/>
                    <a:pt x="7101" y="1563"/>
                    <a:pt x="7377" y="1214"/>
                  </a:cubicBezTo>
                  <a:cubicBezTo>
                    <a:pt x="7634" y="884"/>
                    <a:pt x="7797" y="689"/>
                    <a:pt x="8112" y="689"/>
                  </a:cubicBezTo>
                  <a:cubicBezTo>
                    <a:pt x="8118" y="689"/>
                    <a:pt x="8125" y="689"/>
                    <a:pt x="8131" y="689"/>
                  </a:cubicBezTo>
                  <a:cubicBezTo>
                    <a:pt x="8459" y="689"/>
                    <a:pt x="8623" y="886"/>
                    <a:pt x="8885" y="1222"/>
                  </a:cubicBezTo>
                  <a:cubicBezTo>
                    <a:pt x="9090" y="1492"/>
                    <a:pt x="9328" y="1812"/>
                    <a:pt x="9729" y="1951"/>
                  </a:cubicBezTo>
                  <a:cubicBezTo>
                    <a:pt x="9765" y="1963"/>
                    <a:pt x="9800" y="1969"/>
                    <a:pt x="9834" y="1969"/>
                  </a:cubicBezTo>
                  <a:cubicBezTo>
                    <a:pt x="10007" y="1969"/>
                    <a:pt x="10155" y="1824"/>
                    <a:pt x="10155" y="1640"/>
                  </a:cubicBezTo>
                  <a:cubicBezTo>
                    <a:pt x="10155" y="1500"/>
                    <a:pt x="10082" y="1369"/>
                    <a:pt x="9951" y="1328"/>
                  </a:cubicBezTo>
                  <a:cubicBezTo>
                    <a:pt x="9754" y="1263"/>
                    <a:pt x="9606" y="1091"/>
                    <a:pt x="9410" y="828"/>
                  </a:cubicBezTo>
                  <a:cubicBezTo>
                    <a:pt x="9229" y="583"/>
                    <a:pt x="9016" y="304"/>
                    <a:pt x="8688" y="148"/>
                  </a:cubicBezTo>
                  <a:cubicBezTo>
                    <a:pt x="8533" y="74"/>
                    <a:pt x="8352" y="33"/>
                    <a:pt x="8139" y="25"/>
                  </a:cubicBezTo>
                  <a:cubicBezTo>
                    <a:pt x="7467" y="25"/>
                    <a:pt x="7131" y="460"/>
                    <a:pt x="6853" y="804"/>
                  </a:cubicBezTo>
                  <a:cubicBezTo>
                    <a:pt x="6596" y="1141"/>
                    <a:pt x="6433" y="1329"/>
                    <a:pt x="6119" y="1329"/>
                  </a:cubicBezTo>
                  <a:cubicBezTo>
                    <a:pt x="6112" y="1329"/>
                    <a:pt x="6105" y="1329"/>
                    <a:pt x="6099" y="1328"/>
                  </a:cubicBezTo>
                  <a:cubicBezTo>
                    <a:pt x="5763" y="1328"/>
                    <a:pt x="5607" y="1140"/>
                    <a:pt x="5345" y="796"/>
                  </a:cubicBezTo>
                  <a:cubicBezTo>
                    <a:pt x="5074" y="443"/>
                    <a:pt x="4746" y="1"/>
                    <a:pt x="4074" y="1"/>
                  </a:cubicBezTo>
                  <a:cubicBezTo>
                    <a:pt x="4068" y="1"/>
                    <a:pt x="4062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2555025" y="162220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95" y="0"/>
                    <a:pt x="3055" y="430"/>
                    <a:pt x="2787" y="779"/>
                  </a:cubicBezTo>
                  <a:cubicBezTo>
                    <a:pt x="2530" y="1108"/>
                    <a:pt x="2360" y="1304"/>
                    <a:pt x="2044" y="1304"/>
                  </a:cubicBezTo>
                  <a:cubicBezTo>
                    <a:pt x="2038" y="1304"/>
                    <a:pt x="2031" y="1304"/>
                    <a:pt x="2025" y="1304"/>
                  </a:cubicBezTo>
                  <a:cubicBezTo>
                    <a:pt x="1697" y="1304"/>
                    <a:pt x="1533" y="1107"/>
                    <a:pt x="1279" y="771"/>
                  </a:cubicBezTo>
                  <a:cubicBezTo>
                    <a:pt x="1074" y="500"/>
                    <a:pt x="828" y="181"/>
                    <a:pt x="427" y="41"/>
                  </a:cubicBezTo>
                  <a:cubicBezTo>
                    <a:pt x="393" y="29"/>
                    <a:pt x="358" y="24"/>
                    <a:pt x="325" y="24"/>
                  </a:cubicBezTo>
                  <a:cubicBezTo>
                    <a:pt x="155" y="24"/>
                    <a:pt x="1" y="168"/>
                    <a:pt x="1" y="353"/>
                  </a:cubicBezTo>
                  <a:cubicBezTo>
                    <a:pt x="1" y="492"/>
                    <a:pt x="83" y="615"/>
                    <a:pt x="205" y="664"/>
                  </a:cubicBezTo>
                  <a:cubicBezTo>
                    <a:pt x="410" y="730"/>
                    <a:pt x="550" y="902"/>
                    <a:pt x="746" y="1164"/>
                  </a:cubicBezTo>
                  <a:cubicBezTo>
                    <a:pt x="1017" y="1517"/>
                    <a:pt x="1353" y="1959"/>
                    <a:pt x="2025" y="1967"/>
                  </a:cubicBezTo>
                  <a:cubicBezTo>
                    <a:pt x="2689" y="1967"/>
                    <a:pt x="3033" y="1533"/>
                    <a:pt x="3303" y="1189"/>
                  </a:cubicBezTo>
                  <a:cubicBezTo>
                    <a:pt x="3560" y="860"/>
                    <a:pt x="3731" y="664"/>
                    <a:pt x="4046" y="664"/>
                  </a:cubicBezTo>
                  <a:cubicBezTo>
                    <a:pt x="4053" y="664"/>
                    <a:pt x="4059" y="664"/>
                    <a:pt x="4066" y="664"/>
                  </a:cubicBezTo>
                  <a:cubicBezTo>
                    <a:pt x="4393" y="664"/>
                    <a:pt x="4557" y="853"/>
                    <a:pt x="4820" y="1197"/>
                  </a:cubicBezTo>
                  <a:cubicBezTo>
                    <a:pt x="5082" y="1549"/>
                    <a:pt x="5418" y="1992"/>
                    <a:pt x="6090" y="1992"/>
                  </a:cubicBezTo>
                  <a:cubicBezTo>
                    <a:pt x="6096" y="1992"/>
                    <a:pt x="6102" y="1992"/>
                    <a:pt x="6108" y="1992"/>
                  </a:cubicBezTo>
                  <a:cubicBezTo>
                    <a:pt x="6760" y="1992"/>
                    <a:pt x="7101" y="1563"/>
                    <a:pt x="7368" y="1213"/>
                  </a:cubicBezTo>
                  <a:cubicBezTo>
                    <a:pt x="7631" y="877"/>
                    <a:pt x="7803" y="689"/>
                    <a:pt x="8131" y="689"/>
                  </a:cubicBezTo>
                  <a:cubicBezTo>
                    <a:pt x="8458" y="697"/>
                    <a:pt x="8622" y="886"/>
                    <a:pt x="8876" y="1230"/>
                  </a:cubicBezTo>
                  <a:cubicBezTo>
                    <a:pt x="9081" y="1500"/>
                    <a:pt x="9327" y="1820"/>
                    <a:pt x="9729" y="1959"/>
                  </a:cubicBezTo>
                  <a:cubicBezTo>
                    <a:pt x="9762" y="1971"/>
                    <a:pt x="9795" y="1977"/>
                    <a:pt x="9827" y="1977"/>
                  </a:cubicBezTo>
                  <a:cubicBezTo>
                    <a:pt x="9997" y="1977"/>
                    <a:pt x="10148" y="1825"/>
                    <a:pt x="10155" y="1640"/>
                  </a:cubicBezTo>
                  <a:cubicBezTo>
                    <a:pt x="10155" y="1508"/>
                    <a:pt x="10073" y="1377"/>
                    <a:pt x="9950" y="1336"/>
                  </a:cubicBezTo>
                  <a:cubicBezTo>
                    <a:pt x="9745" y="1263"/>
                    <a:pt x="9606" y="1091"/>
                    <a:pt x="9409" y="828"/>
                  </a:cubicBezTo>
                  <a:cubicBezTo>
                    <a:pt x="9221" y="591"/>
                    <a:pt x="9016" y="312"/>
                    <a:pt x="8688" y="156"/>
                  </a:cubicBezTo>
                  <a:cubicBezTo>
                    <a:pt x="8532" y="82"/>
                    <a:pt x="8352" y="33"/>
                    <a:pt x="8131" y="33"/>
                  </a:cubicBezTo>
                  <a:cubicBezTo>
                    <a:pt x="8124" y="33"/>
                    <a:pt x="8118" y="33"/>
                    <a:pt x="8112" y="33"/>
                  </a:cubicBezTo>
                  <a:cubicBezTo>
                    <a:pt x="7460" y="33"/>
                    <a:pt x="7120" y="463"/>
                    <a:pt x="6852" y="812"/>
                  </a:cubicBezTo>
                  <a:cubicBezTo>
                    <a:pt x="6590" y="1148"/>
                    <a:pt x="6418" y="1336"/>
                    <a:pt x="6090" y="1336"/>
                  </a:cubicBezTo>
                  <a:cubicBezTo>
                    <a:pt x="5762" y="1336"/>
                    <a:pt x="5598" y="1140"/>
                    <a:pt x="5344" y="795"/>
                  </a:cubicBezTo>
                  <a:cubicBezTo>
                    <a:pt x="5074" y="443"/>
                    <a:pt x="4738" y="9"/>
                    <a:pt x="4066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2452175" y="167875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87" y="0"/>
                    <a:pt x="3055" y="430"/>
                    <a:pt x="2779" y="779"/>
                  </a:cubicBezTo>
                  <a:cubicBezTo>
                    <a:pt x="2516" y="1115"/>
                    <a:pt x="2352" y="1304"/>
                    <a:pt x="2025" y="1304"/>
                  </a:cubicBezTo>
                  <a:cubicBezTo>
                    <a:pt x="1697" y="1304"/>
                    <a:pt x="1533" y="1107"/>
                    <a:pt x="1271" y="763"/>
                  </a:cubicBezTo>
                  <a:cubicBezTo>
                    <a:pt x="1066" y="492"/>
                    <a:pt x="828" y="173"/>
                    <a:pt x="427" y="33"/>
                  </a:cubicBezTo>
                  <a:cubicBezTo>
                    <a:pt x="394" y="23"/>
                    <a:pt x="362" y="19"/>
                    <a:pt x="330" y="19"/>
                  </a:cubicBezTo>
                  <a:cubicBezTo>
                    <a:pt x="154" y="19"/>
                    <a:pt x="0" y="165"/>
                    <a:pt x="0" y="353"/>
                  </a:cubicBezTo>
                  <a:cubicBezTo>
                    <a:pt x="0" y="484"/>
                    <a:pt x="74" y="615"/>
                    <a:pt x="205" y="656"/>
                  </a:cubicBezTo>
                  <a:cubicBezTo>
                    <a:pt x="410" y="730"/>
                    <a:pt x="549" y="902"/>
                    <a:pt x="746" y="1164"/>
                  </a:cubicBezTo>
                  <a:cubicBezTo>
                    <a:pt x="1017" y="1517"/>
                    <a:pt x="1344" y="1959"/>
                    <a:pt x="2016" y="1959"/>
                  </a:cubicBezTo>
                  <a:cubicBezTo>
                    <a:pt x="2023" y="1959"/>
                    <a:pt x="2029" y="1959"/>
                    <a:pt x="2035" y="1959"/>
                  </a:cubicBezTo>
                  <a:cubicBezTo>
                    <a:pt x="2695" y="1959"/>
                    <a:pt x="3035" y="1530"/>
                    <a:pt x="3303" y="1181"/>
                  </a:cubicBezTo>
                  <a:cubicBezTo>
                    <a:pt x="3565" y="845"/>
                    <a:pt x="3729" y="656"/>
                    <a:pt x="4065" y="656"/>
                  </a:cubicBezTo>
                  <a:cubicBezTo>
                    <a:pt x="4393" y="656"/>
                    <a:pt x="4557" y="853"/>
                    <a:pt x="4811" y="1197"/>
                  </a:cubicBezTo>
                  <a:cubicBezTo>
                    <a:pt x="5082" y="1549"/>
                    <a:pt x="5418" y="1984"/>
                    <a:pt x="6082" y="1992"/>
                  </a:cubicBezTo>
                  <a:cubicBezTo>
                    <a:pt x="6088" y="1992"/>
                    <a:pt x="6094" y="1992"/>
                    <a:pt x="6100" y="1992"/>
                  </a:cubicBezTo>
                  <a:cubicBezTo>
                    <a:pt x="6760" y="1992"/>
                    <a:pt x="7100" y="1563"/>
                    <a:pt x="7368" y="1213"/>
                  </a:cubicBezTo>
                  <a:cubicBezTo>
                    <a:pt x="7631" y="877"/>
                    <a:pt x="7794" y="689"/>
                    <a:pt x="8130" y="689"/>
                  </a:cubicBezTo>
                  <a:cubicBezTo>
                    <a:pt x="8458" y="689"/>
                    <a:pt x="8622" y="886"/>
                    <a:pt x="8876" y="1222"/>
                  </a:cubicBezTo>
                  <a:cubicBezTo>
                    <a:pt x="9081" y="1492"/>
                    <a:pt x="9327" y="1812"/>
                    <a:pt x="9720" y="1951"/>
                  </a:cubicBezTo>
                  <a:cubicBezTo>
                    <a:pt x="9756" y="1963"/>
                    <a:pt x="9791" y="1969"/>
                    <a:pt x="9825" y="1969"/>
                  </a:cubicBezTo>
                  <a:cubicBezTo>
                    <a:pt x="9998" y="1969"/>
                    <a:pt x="10147" y="1824"/>
                    <a:pt x="10147" y="1640"/>
                  </a:cubicBezTo>
                  <a:cubicBezTo>
                    <a:pt x="10155" y="1500"/>
                    <a:pt x="10073" y="1377"/>
                    <a:pt x="9942" y="1328"/>
                  </a:cubicBezTo>
                  <a:cubicBezTo>
                    <a:pt x="9745" y="1263"/>
                    <a:pt x="9597" y="1091"/>
                    <a:pt x="9401" y="828"/>
                  </a:cubicBezTo>
                  <a:cubicBezTo>
                    <a:pt x="9220" y="591"/>
                    <a:pt x="9007" y="304"/>
                    <a:pt x="8680" y="148"/>
                  </a:cubicBezTo>
                  <a:cubicBezTo>
                    <a:pt x="8524" y="74"/>
                    <a:pt x="8344" y="33"/>
                    <a:pt x="8130" y="25"/>
                  </a:cubicBezTo>
                  <a:cubicBezTo>
                    <a:pt x="7458" y="25"/>
                    <a:pt x="7122" y="459"/>
                    <a:pt x="6844" y="804"/>
                  </a:cubicBezTo>
                  <a:cubicBezTo>
                    <a:pt x="6581" y="1148"/>
                    <a:pt x="6418" y="1336"/>
                    <a:pt x="6090" y="1336"/>
                  </a:cubicBezTo>
                  <a:cubicBezTo>
                    <a:pt x="5762" y="1328"/>
                    <a:pt x="5598" y="1140"/>
                    <a:pt x="5336" y="795"/>
                  </a:cubicBezTo>
                  <a:cubicBezTo>
                    <a:pt x="5073" y="443"/>
                    <a:pt x="4737" y="0"/>
                    <a:pt x="4065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3_1_1_1_1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2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720" name="Google Shape;1720;p2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2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2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2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2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5" name="Google Shape;1725;p2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2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2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2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2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2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2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2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2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2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2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2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2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2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2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2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2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2" name="Google Shape;1742;p2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2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2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2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2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2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2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2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2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2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2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2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2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2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2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2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2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2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2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2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2" name="Google Shape;1762;p2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2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2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2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2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2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2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9" name="Google Shape;1769;p2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0" name="Google Shape;1770;p2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2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2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2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2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5" name="Google Shape;1775;p2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776" name="Google Shape;1776;p2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7" name="Google Shape;1777;p2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78" name="Google Shape;1778;p2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779" name="Google Shape;1779;p2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2" name="Google Shape;1782;p27"/>
          <p:cNvSpPr txBox="1"/>
          <p:nvPr>
            <p:ph idx="1" type="subTitle"/>
          </p:nvPr>
        </p:nvSpPr>
        <p:spPr>
          <a:xfrm>
            <a:off x="5434369" y="3036163"/>
            <a:ext cx="23622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3" name="Google Shape;1783;p27"/>
          <p:cNvSpPr txBox="1"/>
          <p:nvPr>
            <p:ph idx="2" type="subTitle"/>
          </p:nvPr>
        </p:nvSpPr>
        <p:spPr>
          <a:xfrm>
            <a:off x="5434369" y="1365250"/>
            <a:ext cx="23622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4" name="Google Shape;1784;p2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5" name="Google Shape;1785;p27"/>
          <p:cNvSpPr txBox="1"/>
          <p:nvPr>
            <p:ph idx="3" type="subTitle"/>
          </p:nvPr>
        </p:nvSpPr>
        <p:spPr>
          <a:xfrm>
            <a:off x="5434369" y="1855774"/>
            <a:ext cx="2362200" cy="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86" name="Google Shape;1786;p27"/>
          <p:cNvSpPr txBox="1"/>
          <p:nvPr>
            <p:ph idx="4" type="subTitle"/>
          </p:nvPr>
        </p:nvSpPr>
        <p:spPr>
          <a:xfrm>
            <a:off x="5434369" y="3526687"/>
            <a:ext cx="2362200" cy="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87" name="Google Shape;1787;p27"/>
          <p:cNvSpPr/>
          <p:nvPr/>
        </p:nvSpPr>
        <p:spPr>
          <a:xfrm>
            <a:off x="8223483" y="4519886"/>
            <a:ext cx="1188385" cy="50474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8" name="Google Shape;1788;p27"/>
          <p:cNvGrpSpPr/>
          <p:nvPr/>
        </p:nvGrpSpPr>
        <p:grpSpPr>
          <a:xfrm flipH="1">
            <a:off x="7648815" y="309715"/>
            <a:ext cx="1632612" cy="577804"/>
            <a:chOff x="2452175" y="1565850"/>
            <a:chExt cx="459800" cy="162725"/>
          </a:xfrm>
        </p:grpSpPr>
        <p:sp>
          <p:nvSpPr>
            <p:cNvPr id="1789" name="Google Shape;1789;p27"/>
            <p:cNvSpPr/>
            <p:nvPr/>
          </p:nvSpPr>
          <p:spPr>
            <a:xfrm>
              <a:off x="2658075" y="1565850"/>
              <a:ext cx="253900" cy="49825"/>
            </a:xfrm>
            <a:custGeom>
              <a:rect b="b" l="l" r="r" t="t"/>
              <a:pathLst>
                <a:path extrusionOk="0" h="1993" w="10156">
                  <a:moveTo>
                    <a:pt x="4056" y="1"/>
                  </a:moveTo>
                  <a:cubicBezTo>
                    <a:pt x="3396" y="1"/>
                    <a:pt x="3064" y="430"/>
                    <a:pt x="2788" y="779"/>
                  </a:cubicBezTo>
                  <a:cubicBezTo>
                    <a:pt x="2525" y="1115"/>
                    <a:pt x="2361" y="1304"/>
                    <a:pt x="2034" y="1304"/>
                  </a:cubicBezTo>
                  <a:cubicBezTo>
                    <a:pt x="1697" y="1296"/>
                    <a:pt x="1542" y="1107"/>
                    <a:pt x="1280" y="763"/>
                  </a:cubicBezTo>
                  <a:cubicBezTo>
                    <a:pt x="1075" y="492"/>
                    <a:pt x="837" y="173"/>
                    <a:pt x="435" y="33"/>
                  </a:cubicBezTo>
                  <a:cubicBezTo>
                    <a:pt x="403" y="24"/>
                    <a:pt x="371" y="19"/>
                    <a:pt x="339" y="19"/>
                  </a:cubicBezTo>
                  <a:cubicBezTo>
                    <a:pt x="163" y="19"/>
                    <a:pt x="9" y="165"/>
                    <a:pt x="9" y="353"/>
                  </a:cubicBezTo>
                  <a:cubicBezTo>
                    <a:pt x="1" y="484"/>
                    <a:pt x="83" y="615"/>
                    <a:pt x="214" y="656"/>
                  </a:cubicBezTo>
                  <a:cubicBezTo>
                    <a:pt x="419" y="730"/>
                    <a:pt x="558" y="902"/>
                    <a:pt x="755" y="1164"/>
                  </a:cubicBezTo>
                  <a:cubicBezTo>
                    <a:pt x="1025" y="1517"/>
                    <a:pt x="1353" y="1959"/>
                    <a:pt x="2025" y="1959"/>
                  </a:cubicBezTo>
                  <a:cubicBezTo>
                    <a:pt x="2032" y="1960"/>
                    <a:pt x="2038" y="1960"/>
                    <a:pt x="2044" y="1960"/>
                  </a:cubicBezTo>
                  <a:cubicBezTo>
                    <a:pt x="2704" y="1960"/>
                    <a:pt x="3036" y="1530"/>
                    <a:pt x="3312" y="1181"/>
                  </a:cubicBezTo>
                  <a:cubicBezTo>
                    <a:pt x="3574" y="845"/>
                    <a:pt x="3738" y="656"/>
                    <a:pt x="4066" y="656"/>
                  </a:cubicBezTo>
                  <a:cubicBezTo>
                    <a:pt x="4402" y="656"/>
                    <a:pt x="4566" y="853"/>
                    <a:pt x="4820" y="1197"/>
                  </a:cubicBezTo>
                  <a:cubicBezTo>
                    <a:pt x="5090" y="1550"/>
                    <a:pt x="5418" y="1984"/>
                    <a:pt x="6090" y="1992"/>
                  </a:cubicBezTo>
                  <a:cubicBezTo>
                    <a:pt x="6097" y="1992"/>
                    <a:pt x="6103" y="1992"/>
                    <a:pt x="6109" y="1992"/>
                  </a:cubicBezTo>
                  <a:cubicBezTo>
                    <a:pt x="6769" y="1992"/>
                    <a:pt x="7101" y="1563"/>
                    <a:pt x="7377" y="1214"/>
                  </a:cubicBezTo>
                  <a:cubicBezTo>
                    <a:pt x="7634" y="884"/>
                    <a:pt x="7797" y="689"/>
                    <a:pt x="8112" y="689"/>
                  </a:cubicBezTo>
                  <a:cubicBezTo>
                    <a:pt x="8118" y="689"/>
                    <a:pt x="8125" y="689"/>
                    <a:pt x="8131" y="689"/>
                  </a:cubicBezTo>
                  <a:cubicBezTo>
                    <a:pt x="8459" y="689"/>
                    <a:pt x="8623" y="886"/>
                    <a:pt x="8885" y="1222"/>
                  </a:cubicBezTo>
                  <a:cubicBezTo>
                    <a:pt x="9090" y="1492"/>
                    <a:pt x="9328" y="1812"/>
                    <a:pt x="9729" y="1951"/>
                  </a:cubicBezTo>
                  <a:cubicBezTo>
                    <a:pt x="9765" y="1963"/>
                    <a:pt x="9800" y="1969"/>
                    <a:pt x="9834" y="1969"/>
                  </a:cubicBezTo>
                  <a:cubicBezTo>
                    <a:pt x="10007" y="1969"/>
                    <a:pt x="10155" y="1824"/>
                    <a:pt x="10155" y="1640"/>
                  </a:cubicBezTo>
                  <a:cubicBezTo>
                    <a:pt x="10155" y="1500"/>
                    <a:pt x="10082" y="1369"/>
                    <a:pt x="9951" y="1328"/>
                  </a:cubicBezTo>
                  <a:cubicBezTo>
                    <a:pt x="9754" y="1263"/>
                    <a:pt x="9606" y="1091"/>
                    <a:pt x="9410" y="828"/>
                  </a:cubicBezTo>
                  <a:cubicBezTo>
                    <a:pt x="9229" y="583"/>
                    <a:pt x="9016" y="304"/>
                    <a:pt x="8688" y="148"/>
                  </a:cubicBezTo>
                  <a:cubicBezTo>
                    <a:pt x="8533" y="74"/>
                    <a:pt x="8352" y="33"/>
                    <a:pt x="8139" y="25"/>
                  </a:cubicBezTo>
                  <a:cubicBezTo>
                    <a:pt x="7467" y="25"/>
                    <a:pt x="7131" y="460"/>
                    <a:pt x="6853" y="804"/>
                  </a:cubicBezTo>
                  <a:cubicBezTo>
                    <a:pt x="6596" y="1141"/>
                    <a:pt x="6433" y="1329"/>
                    <a:pt x="6119" y="1329"/>
                  </a:cubicBezTo>
                  <a:cubicBezTo>
                    <a:pt x="6112" y="1329"/>
                    <a:pt x="6105" y="1329"/>
                    <a:pt x="6099" y="1328"/>
                  </a:cubicBezTo>
                  <a:cubicBezTo>
                    <a:pt x="5763" y="1328"/>
                    <a:pt x="5607" y="1140"/>
                    <a:pt x="5345" y="796"/>
                  </a:cubicBezTo>
                  <a:cubicBezTo>
                    <a:pt x="5074" y="443"/>
                    <a:pt x="4746" y="1"/>
                    <a:pt x="4074" y="1"/>
                  </a:cubicBezTo>
                  <a:cubicBezTo>
                    <a:pt x="4068" y="1"/>
                    <a:pt x="4062" y="1"/>
                    <a:pt x="4056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2555025" y="162220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95" y="0"/>
                    <a:pt x="3055" y="430"/>
                    <a:pt x="2787" y="779"/>
                  </a:cubicBezTo>
                  <a:cubicBezTo>
                    <a:pt x="2530" y="1108"/>
                    <a:pt x="2360" y="1304"/>
                    <a:pt x="2044" y="1304"/>
                  </a:cubicBezTo>
                  <a:cubicBezTo>
                    <a:pt x="2038" y="1304"/>
                    <a:pt x="2031" y="1304"/>
                    <a:pt x="2025" y="1304"/>
                  </a:cubicBezTo>
                  <a:cubicBezTo>
                    <a:pt x="1697" y="1304"/>
                    <a:pt x="1533" y="1107"/>
                    <a:pt x="1279" y="771"/>
                  </a:cubicBezTo>
                  <a:cubicBezTo>
                    <a:pt x="1074" y="500"/>
                    <a:pt x="828" y="181"/>
                    <a:pt x="427" y="41"/>
                  </a:cubicBezTo>
                  <a:cubicBezTo>
                    <a:pt x="393" y="29"/>
                    <a:pt x="358" y="24"/>
                    <a:pt x="325" y="24"/>
                  </a:cubicBezTo>
                  <a:cubicBezTo>
                    <a:pt x="155" y="24"/>
                    <a:pt x="1" y="168"/>
                    <a:pt x="1" y="353"/>
                  </a:cubicBezTo>
                  <a:cubicBezTo>
                    <a:pt x="1" y="492"/>
                    <a:pt x="83" y="615"/>
                    <a:pt x="205" y="664"/>
                  </a:cubicBezTo>
                  <a:cubicBezTo>
                    <a:pt x="410" y="730"/>
                    <a:pt x="550" y="902"/>
                    <a:pt x="746" y="1164"/>
                  </a:cubicBezTo>
                  <a:cubicBezTo>
                    <a:pt x="1017" y="1517"/>
                    <a:pt x="1353" y="1959"/>
                    <a:pt x="2025" y="1967"/>
                  </a:cubicBezTo>
                  <a:cubicBezTo>
                    <a:pt x="2689" y="1967"/>
                    <a:pt x="3033" y="1533"/>
                    <a:pt x="3303" y="1189"/>
                  </a:cubicBezTo>
                  <a:cubicBezTo>
                    <a:pt x="3560" y="860"/>
                    <a:pt x="3731" y="664"/>
                    <a:pt x="4046" y="664"/>
                  </a:cubicBezTo>
                  <a:cubicBezTo>
                    <a:pt x="4053" y="664"/>
                    <a:pt x="4059" y="664"/>
                    <a:pt x="4066" y="664"/>
                  </a:cubicBezTo>
                  <a:cubicBezTo>
                    <a:pt x="4393" y="664"/>
                    <a:pt x="4557" y="853"/>
                    <a:pt x="4820" y="1197"/>
                  </a:cubicBezTo>
                  <a:cubicBezTo>
                    <a:pt x="5082" y="1549"/>
                    <a:pt x="5418" y="1992"/>
                    <a:pt x="6090" y="1992"/>
                  </a:cubicBezTo>
                  <a:cubicBezTo>
                    <a:pt x="6096" y="1992"/>
                    <a:pt x="6102" y="1992"/>
                    <a:pt x="6108" y="1992"/>
                  </a:cubicBezTo>
                  <a:cubicBezTo>
                    <a:pt x="6760" y="1992"/>
                    <a:pt x="7101" y="1563"/>
                    <a:pt x="7368" y="1213"/>
                  </a:cubicBezTo>
                  <a:cubicBezTo>
                    <a:pt x="7631" y="877"/>
                    <a:pt x="7803" y="689"/>
                    <a:pt x="8131" y="689"/>
                  </a:cubicBezTo>
                  <a:cubicBezTo>
                    <a:pt x="8458" y="697"/>
                    <a:pt x="8622" y="886"/>
                    <a:pt x="8876" y="1230"/>
                  </a:cubicBezTo>
                  <a:cubicBezTo>
                    <a:pt x="9081" y="1500"/>
                    <a:pt x="9327" y="1820"/>
                    <a:pt x="9729" y="1959"/>
                  </a:cubicBezTo>
                  <a:cubicBezTo>
                    <a:pt x="9762" y="1971"/>
                    <a:pt x="9795" y="1977"/>
                    <a:pt x="9827" y="1977"/>
                  </a:cubicBezTo>
                  <a:cubicBezTo>
                    <a:pt x="9997" y="1977"/>
                    <a:pt x="10148" y="1825"/>
                    <a:pt x="10155" y="1640"/>
                  </a:cubicBezTo>
                  <a:cubicBezTo>
                    <a:pt x="10155" y="1508"/>
                    <a:pt x="10073" y="1377"/>
                    <a:pt x="9950" y="1336"/>
                  </a:cubicBezTo>
                  <a:cubicBezTo>
                    <a:pt x="9745" y="1263"/>
                    <a:pt x="9606" y="1091"/>
                    <a:pt x="9409" y="828"/>
                  </a:cubicBezTo>
                  <a:cubicBezTo>
                    <a:pt x="9221" y="591"/>
                    <a:pt x="9016" y="312"/>
                    <a:pt x="8688" y="156"/>
                  </a:cubicBezTo>
                  <a:cubicBezTo>
                    <a:pt x="8532" y="82"/>
                    <a:pt x="8352" y="33"/>
                    <a:pt x="8131" y="33"/>
                  </a:cubicBezTo>
                  <a:cubicBezTo>
                    <a:pt x="8124" y="33"/>
                    <a:pt x="8118" y="33"/>
                    <a:pt x="8112" y="33"/>
                  </a:cubicBezTo>
                  <a:cubicBezTo>
                    <a:pt x="7460" y="33"/>
                    <a:pt x="7120" y="463"/>
                    <a:pt x="6852" y="812"/>
                  </a:cubicBezTo>
                  <a:cubicBezTo>
                    <a:pt x="6590" y="1148"/>
                    <a:pt x="6418" y="1336"/>
                    <a:pt x="6090" y="1336"/>
                  </a:cubicBezTo>
                  <a:cubicBezTo>
                    <a:pt x="5762" y="1336"/>
                    <a:pt x="5598" y="1140"/>
                    <a:pt x="5344" y="795"/>
                  </a:cubicBezTo>
                  <a:cubicBezTo>
                    <a:pt x="5074" y="443"/>
                    <a:pt x="4738" y="9"/>
                    <a:pt x="4066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2452175" y="167875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87" y="0"/>
                    <a:pt x="3055" y="430"/>
                    <a:pt x="2779" y="779"/>
                  </a:cubicBezTo>
                  <a:cubicBezTo>
                    <a:pt x="2516" y="1115"/>
                    <a:pt x="2352" y="1304"/>
                    <a:pt x="2025" y="1304"/>
                  </a:cubicBezTo>
                  <a:cubicBezTo>
                    <a:pt x="1697" y="1304"/>
                    <a:pt x="1533" y="1107"/>
                    <a:pt x="1271" y="763"/>
                  </a:cubicBezTo>
                  <a:cubicBezTo>
                    <a:pt x="1066" y="492"/>
                    <a:pt x="828" y="173"/>
                    <a:pt x="427" y="33"/>
                  </a:cubicBezTo>
                  <a:cubicBezTo>
                    <a:pt x="394" y="23"/>
                    <a:pt x="362" y="19"/>
                    <a:pt x="330" y="19"/>
                  </a:cubicBezTo>
                  <a:cubicBezTo>
                    <a:pt x="154" y="19"/>
                    <a:pt x="0" y="165"/>
                    <a:pt x="0" y="353"/>
                  </a:cubicBezTo>
                  <a:cubicBezTo>
                    <a:pt x="0" y="484"/>
                    <a:pt x="74" y="615"/>
                    <a:pt x="205" y="656"/>
                  </a:cubicBezTo>
                  <a:cubicBezTo>
                    <a:pt x="410" y="730"/>
                    <a:pt x="549" y="902"/>
                    <a:pt x="746" y="1164"/>
                  </a:cubicBezTo>
                  <a:cubicBezTo>
                    <a:pt x="1017" y="1517"/>
                    <a:pt x="1344" y="1959"/>
                    <a:pt x="2016" y="1959"/>
                  </a:cubicBezTo>
                  <a:cubicBezTo>
                    <a:pt x="2023" y="1959"/>
                    <a:pt x="2029" y="1959"/>
                    <a:pt x="2035" y="1959"/>
                  </a:cubicBezTo>
                  <a:cubicBezTo>
                    <a:pt x="2695" y="1959"/>
                    <a:pt x="3035" y="1530"/>
                    <a:pt x="3303" y="1181"/>
                  </a:cubicBezTo>
                  <a:cubicBezTo>
                    <a:pt x="3565" y="845"/>
                    <a:pt x="3729" y="656"/>
                    <a:pt x="4065" y="656"/>
                  </a:cubicBezTo>
                  <a:cubicBezTo>
                    <a:pt x="4393" y="656"/>
                    <a:pt x="4557" y="853"/>
                    <a:pt x="4811" y="1197"/>
                  </a:cubicBezTo>
                  <a:cubicBezTo>
                    <a:pt x="5082" y="1549"/>
                    <a:pt x="5418" y="1984"/>
                    <a:pt x="6082" y="1992"/>
                  </a:cubicBezTo>
                  <a:cubicBezTo>
                    <a:pt x="6088" y="1992"/>
                    <a:pt x="6094" y="1992"/>
                    <a:pt x="6100" y="1992"/>
                  </a:cubicBezTo>
                  <a:cubicBezTo>
                    <a:pt x="6760" y="1992"/>
                    <a:pt x="7100" y="1563"/>
                    <a:pt x="7368" y="1213"/>
                  </a:cubicBezTo>
                  <a:cubicBezTo>
                    <a:pt x="7631" y="877"/>
                    <a:pt x="7794" y="689"/>
                    <a:pt x="8130" y="689"/>
                  </a:cubicBezTo>
                  <a:cubicBezTo>
                    <a:pt x="8458" y="689"/>
                    <a:pt x="8622" y="886"/>
                    <a:pt x="8876" y="1222"/>
                  </a:cubicBezTo>
                  <a:cubicBezTo>
                    <a:pt x="9081" y="1492"/>
                    <a:pt x="9327" y="1812"/>
                    <a:pt x="9720" y="1951"/>
                  </a:cubicBezTo>
                  <a:cubicBezTo>
                    <a:pt x="9756" y="1963"/>
                    <a:pt x="9791" y="1969"/>
                    <a:pt x="9825" y="1969"/>
                  </a:cubicBezTo>
                  <a:cubicBezTo>
                    <a:pt x="9998" y="1969"/>
                    <a:pt x="10147" y="1824"/>
                    <a:pt x="10147" y="1640"/>
                  </a:cubicBezTo>
                  <a:cubicBezTo>
                    <a:pt x="10155" y="1500"/>
                    <a:pt x="10073" y="1377"/>
                    <a:pt x="9942" y="1328"/>
                  </a:cubicBezTo>
                  <a:cubicBezTo>
                    <a:pt x="9745" y="1263"/>
                    <a:pt x="9597" y="1091"/>
                    <a:pt x="9401" y="828"/>
                  </a:cubicBezTo>
                  <a:cubicBezTo>
                    <a:pt x="9220" y="591"/>
                    <a:pt x="9007" y="304"/>
                    <a:pt x="8680" y="148"/>
                  </a:cubicBezTo>
                  <a:cubicBezTo>
                    <a:pt x="8524" y="74"/>
                    <a:pt x="8344" y="33"/>
                    <a:pt x="8130" y="25"/>
                  </a:cubicBezTo>
                  <a:cubicBezTo>
                    <a:pt x="7458" y="25"/>
                    <a:pt x="7122" y="459"/>
                    <a:pt x="6844" y="804"/>
                  </a:cubicBezTo>
                  <a:cubicBezTo>
                    <a:pt x="6581" y="1148"/>
                    <a:pt x="6418" y="1336"/>
                    <a:pt x="6090" y="1336"/>
                  </a:cubicBezTo>
                  <a:cubicBezTo>
                    <a:pt x="5762" y="1328"/>
                    <a:pt x="5598" y="1140"/>
                    <a:pt x="5336" y="795"/>
                  </a:cubicBezTo>
                  <a:cubicBezTo>
                    <a:pt x="5073" y="443"/>
                    <a:pt x="4737" y="0"/>
                    <a:pt x="4065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3_1_1_1_1_1"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p2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794" name="Google Shape;1794;p2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2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2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2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2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2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2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2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2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2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2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2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2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2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2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2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2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Google Shape;1812;p2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Google Shape;1813;p2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2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2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6" name="Google Shape;1816;p2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7" name="Google Shape;1817;p2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2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2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2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2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2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2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2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2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2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2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2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2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2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2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2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2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2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2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2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2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2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Google Shape;1839;p2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Google Shape;1840;p2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1" name="Google Shape;1841;p2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2" name="Google Shape;1842;p2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2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2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2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2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2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2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9" name="Google Shape;1849;p28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850" name="Google Shape;1850;p28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1" name="Google Shape;1851;p28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2" name="Google Shape;1852;p28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853" name="Google Shape;1853;p28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8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6" name="Google Shape;1856;p28"/>
          <p:cNvSpPr txBox="1"/>
          <p:nvPr>
            <p:ph idx="1" type="body"/>
          </p:nvPr>
        </p:nvSpPr>
        <p:spPr>
          <a:xfrm>
            <a:off x="971564" y="1287000"/>
            <a:ext cx="34854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857" name="Google Shape;1857;p28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8" name="Google Shape;1858;p28"/>
          <p:cNvSpPr/>
          <p:nvPr/>
        </p:nvSpPr>
        <p:spPr>
          <a:xfrm>
            <a:off x="127964" y="4608563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4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8"/>
          <p:cNvSpPr/>
          <p:nvPr/>
        </p:nvSpPr>
        <p:spPr>
          <a:xfrm>
            <a:off x="8640899" y="329877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8"/>
          <p:cNvSpPr/>
          <p:nvPr/>
        </p:nvSpPr>
        <p:spPr>
          <a:xfrm>
            <a:off x="8441582" y="4440054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8"/>
          <p:cNvSpPr/>
          <p:nvPr/>
        </p:nvSpPr>
        <p:spPr>
          <a:xfrm flipH="1">
            <a:off x="7629312" y="-235725"/>
            <a:ext cx="350400" cy="350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8"/>
          <p:cNvSpPr/>
          <p:nvPr/>
        </p:nvSpPr>
        <p:spPr>
          <a:xfrm flipH="1" rot="5400000">
            <a:off x="-346609" y="3348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8"/>
          <p:cNvSpPr/>
          <p:nvPr/>
        </p:nvSpPr>
        <p:spPr>
          <a:xfrm flipH="1">
            <a:off x="8343237" y="-825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8"/>
          <p:cNvSpPr/>
          <p:nvPr/>
        </p:nvSpPr>
        <p:spPr>
          <a:xfrm flipH="1">
            <a:off x="8830015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8"/>
          <p:cNvSpPr txBox="1"/>
          <p:nvPr>
            <p:ph idx="2" type="body"/>
          </p:nvPr>
        </p:nvSpPr>
        <p:spPr>
          <a:xfrm>
            <a:off x="4687025" y="1838625"/>
            <a:ext cx="34854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2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868" name="Google Shape;1868;p2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2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2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2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2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2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2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2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2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2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2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9" name="Google Shape;1879;p2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2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2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2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3" name="Google Shape;1883;p2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4" name="Google Shape;1884;p2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2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6" name="Google Shape;1886;p2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7" name="Google Shape;1887;p2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2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2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0" name="Google Shape;1890;p2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1" name="Google Shape;1891;p2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2" name="Google Shape;1892;p2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3" name="Google Shape;1893;p2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2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5" name="Google Shape;1895;p2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2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7" name="Google Shape;1897;p2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8" name="Google Shape;1898;p2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9" name="Google Shape;1899;p2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0" name="Google Shape;1900;p2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2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2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2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2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2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2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2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2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2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2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2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2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2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2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2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6" name="Google Shape;1916;p2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2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2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9" name="Google Shape;1919;p2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2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2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2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3" name="Google Shape;1923;p29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1924" name="Google Shape;1924;p29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5" name="Google Shape;1925;p29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6" name="Google Shape;1926;p29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1927" name="Google Shape;1927;p29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0" name="Google Shape;1930;p29"/>
          <p:cNvSpPr txBox="1"/>
          <p:nvPr>
            <p:ph idx="1" type="subTitle"/>
          </p:nvPr>
        </p:nvSpPr>
        <p:spPr>
          <a:xfrm>
            <a:off x="2845438" y="1553075"/>
            <a:ext cx="1374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1" name="Google Shape;1931;p29"/>
          <p:cNvSpPr txBox="1"/>
          <p:nvPr>
            <p:ph idx="2" type="subTitle"/>
          </p:nvPr>
        </p:nvSpPr>
        <p:spPr>
          <a:xfrm>
            <a:off x="6567363" y="1553075"/>
            <a:ext cx="1374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29"/>
          <p:cNvSpPr txBox="1"/>
          <p:nvPr>
            <p:ph idx="3" type="subTitle"/>
          </p:nvPr>
        </p:nvSpPr>
        <p:spPr>
          <a:xfrm>
            <a:off x="2845438" y="3207625"/>
            <a:ext cx="1374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29"/>
          <p:cNvSpPr txBox="1"/>
          <p:nvPr>
            <p:ph idx="4" type="subTitle"/>
          </p:nvPr>
        </p:nvSpPr>
        <p:spPr>
          <a:xfrm>
            <a:off x="5046488" y="2064875"/>
            <a:ext cx="10788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4" name="Google Shape;1934;p29"/>
          <p:cNvSpPr txBox="1"/>
          <p:nvPr>
            <p:ph idx="5" type="subTitle"/>
          </p:nvPr>
        </p:nvSpPr>
        <p:spPr>
          <a:xfrm>
            <a:off x="1370014" y="3708175"/>
            <a:ext cx="10788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5" name="Google Shape;1935;p29"/>
          <p:cNvSpPr txBox="1"/>
          <p:nvPr>
            <p:ph idx="6" type="subTitle"/>
          </p:nvPr>
        </p:nvSpPr>
        <p:spPr>
          <a:xfrm>
            <a:off x="1370062" y="2064875"/>
            <a:ext cx="1078800" cy="3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6" name="Google Shape;1936;p29"/>
          <p:cNvSpPr txBox="1"/>
          <p:nvPr>
            <p:ph idx="7" type="subTitle"/>
          </p:nvPr>
        </p:nvSpPr>
        <p:spPr>
          <a:xfrm>
            <a:off x="6567363" y="3207625"/>
            <a:ext cx="1374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7" name="Google Shape;1937;p29"/>
          <p:cNvSpPr txBox="1"/>
          <p:nvPr>
            <p:ph idx="8" type="subTitle"/>
          </p:nvPr>
        </p:nvSpPr>
        <p:spPr>
          <a:xfrm>
            <a:off x="5046489" y="3708175"/>
            <a:ext cx="1078800" cy="39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8" name="Google Shape;1938;p29"/>
          <p:cNvSpPr/>
          <p:nvPr/>
        </p:nvSpPr>
        <p:spPr>
          <a:xfrm>
            <a:off x="8415125" y="1267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9"/>
          <p:cNvSpPr/>
          <p:nvPr/>
        </p:nvSpPr>
        <p:spPr>
          <a:xfrm>
            <a:off x="8626719" y="43506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29"/>
          <p:cNvSpPr/>
          <p:nvPr/>
        </p:nvSpPr>
        <p:spPr>
          <a:xfrm>
            <a:off x="7081404" y="-529400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9"/>
          <p:cNvSpPr/>
          <p:nvPr/>
        </p:nvSpPr>
        <p:spPr>
          <a:xfrm flipH="1">
            <a:off x="-99415" y="24192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9"/>
          <p:cNvSpPr/>
          <p:nvPr/>
        </p:nvSpPr>
        <p:spPr>
          <a:xfrm flipH="1">
            <a:off x="487064" y="7768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9"/>
          <p:cNvSpPr/>
          <p:nvPr/>
        </p:nvSpPr>
        <p:spPr>
          <a:xfrm>
            <a:off x="8695353" y="41893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9"/>
          <p:cNvSpPr/>
          <p:nvPr/>
        </p:nvSpPr>
        <p:spPr>
          <a:xfrm>
            <a:off x="8610288" y="3676900"/>
            <a:ext cx="350400" cy="350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9"/>
          <p:cNvSpPr/>
          <p:nvPr/>
        </p:nvSpPr>
        <p:spPr>
          <a:xfrm rot="-5400000">
            <a:off x="-214750" y="46401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9"/>
          <p:cNvSpPr/>
          <p:nvPr/>
        </p:nvSpPr>
        <p:spPr>
          <a:xfrm>
            <a:off x="161372" y="387503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9"/>
          <p:cNvSpPr/>
          <p:nvPr/>
        </p:nvSpPr>
        <p:spPr>
          <a:xfrm>
            <a:off x="389972" y="36464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9"/>
          <p:cNvSpPr/>
          <p:nvPr/>
        </p:nvSpPr>
        <p:spPr>
          <a:xfrm>
            <a:off x="8773500" y="8946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29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3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952" name="Google Shape;1952;p3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3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3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3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3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7" name="Google Shape;1957;p3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3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9" name="Google Shape;1959;p3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3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3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3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3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3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3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3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3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3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3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3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3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3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3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3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3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3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3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3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9" name="Google Shape;1979;p3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3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1" name="Google Shape;1981;p3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2" name="Google Shape;1982;p3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3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4" name="Google Shape;1984;p3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5" name="Google Shape;1985;p3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3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3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3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3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3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3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2" name="Google Shape;1992;p3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3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4" name="Google Shape;1994;p3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3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3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3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3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3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3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3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3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3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3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3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6" name="Google Shape;2006;p3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7" name="Google Shape;2007;p30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008" name="Google Shape;2008;p30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9" name="Google Shape;2009;p30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10" name="Google Shape;2010;p30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011" name="Google Shape;2011;p30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0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0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4" name="Google Shape;2014;p30"/>
          <p:cNvSpPr txBox="1"/>
          <p:nvPr>
            <p:ph idx="1" type="subTitle"/>
          </p:nvPr>
        </p:nvSpPr>
        <p:spPr>
          <a:xfrm>
            <a:off x="1302500" y="1811625"/>
            <a:ext cx="188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5" name="Google Shape;2015;p30"/>
          <p:cNvSpPr txBox="1"/>
          <p:nvPr>
            <p:ph idx="2" type="subTitle"/>
          </p:nvPr>
        </p:nvSpPr>
        <p:spPr>
          <a:xfrm>
            <a:off x="5958700" y="1482565"/>
            <a:ext cx="188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6" name="Google Shape;2016;p30"/>
          <p:cNvSpPr txBox="1"/>
          <p:nvPr>
            <p:ph idx="3" type="subTitle"/>
          </p:nvPr>
        </p:nvSpPr>
        <p:spPr>
          <a:xfrm>
            <a:off x="1302500" y="3473300"/>
            <a:ext cx="188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7" name="Google Shape;2017;p30"/>
          <p:cNvSpPr txBox="1"/>
          <p:nvPr>
            <p:ph idx="4" type="subTitle"/>
          </p:nvPr>
        </p:nvSpPr>
        <p:spPr>
          <a:xfrm>
            <a:off x="6085450" y="2140075"/>
            <a:ext cx="1641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8" name="Google Shape;2018;p30"/>
          <p:cNvSpPr txBox="1"/>
          <p:nvPr>
            <p:ph idx="5" type="subTitle"/>
          </p:nvPr>
        </p:nvSpPr>
        <p:spPr>
          <a:xfrm>
            <a:off x="1422950" y="2976500"/>
            <a:ext cx="1641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9" name="Google Shape;2019;p30"/>
          <p:cNvSpPr txBox="1"/>
          <p:nvPr>
            <p:ph idx="6" type="subTitle"/>
          </p:nvPr>
        </p:nvSpPr>
        <p:spPr>
          <a:xfrm>
            <a:off x="1422950" y="1308725"/>
            <a:ext cx="1641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0" name="Google Shape;2020;p30"/>
          <p:cNvSpPr txBox="1"/>
          <p:nvPr>
            <p:ph idx="7" type="subTitle"/>
          </p:nvPr>
        </p:nvSpPr>
        <p:spPr>
          <a:xfrm>
            <a:off x="5958700" y="3148125"/>
            <a:ext cx="188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1" name="Google Shape;2021;p30"/>
          <p:cNvSpPr txBox="1"/>
          <p:nvPr>
            <p:ph idx="8" type="subTitle"/>
          </p:nvPr>
        </p:nvSpPr>
        <p:spPr>
          <a:xfrm>
            <a:off x="6085450" y="3812925"/>
            <a:ext cx="16419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2" name="Google Shape;2022;p30"/>
          <p:cNvSpPr/>
          <p:nvPr/>
        </p:nvSpPr>
        <p:spPr>
          <a:xfrm>
            <a:off x="8032079" y="-529400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0"/>
          <p:cNvSpPr/>
          <p:nvPr/>
        </p:nvSpPr>
        <p:spPr>
          <a:xfrm>
            <a:off x="8862888" y="4939175"/>
            <a:ext cx="350400" cy="350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0"/>
          <p:cNvSpPr/>
          <p:nvPr/>
        </p:nvSpPr>
        <p:spPr>
          <a:xfrm>
            <a:off x="-737925" y="92036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0"/>
          <p:cNvSpPr/>
          <p:nvPr/>
        </p:nvSpPr>
        <p:spPr>
          <a:xfrm>
            <a:off x="713097" y="2726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0"/>
          <p:cNvSpPr/>
          <p:nvPr/>
        </p:nvSpPr>
        <p:spPr>
          <a:xfrm>
            <a:off x="483972" y="4936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30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8" name="Google Shape;2028;p30"/>
          <p:cNvSpPr txBox="1"/>
          <p:nvPr>
            <p:ph hasCustomPrompt="1" idx="9" type="title"/>
          </p:nvPr>
        </p:nvSpPr>
        <p:spPr>
          <a:xfrm>
            <a:off x="4265400" y="1308725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9" name="Google Shape;2029;p30"/>
          <p:cNvSpPr txBox="1"/>
          <p:nvPr>
            <p:ph hasCustomPrompt="1" idx="13" type="title"/>
          </p:nvPr>
        </p:nvSpPr>
        <p:spPr>
          <a:xfrm>
            <a:off x="4265400" y="2976488"/>
            <a:ext cx="6132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0" name="Google Shape;2030;p30"/>
          <p:cNvSpPr txBox="1"/>
          <p:nvPr>
            <p:ph hasCustomPrompt="1" idx="14" type="title"/>
          </p:nvPr>
        </p:nvSpPr>
        <p:spPr>
          <a:xfrm>
            <a:off x="4265400" y="2142613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1" name="Google Shape;2031;p30"/>
          <p:cNvSpPr txBox="1"/>
          <p:nvPr>
            <p:ph hasCustomPrompt="1" idx="15" type="title"/>
          </p:nvPr>
        </p:nvSpPr>
        <p:spPr>
          <a:xfrm>
            <a:off x="4265400" y="3812913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2" name="Google Shape;2032;p30"/>
          <p:cNvSpPr/>
          <p:nvPr/>
        </p:nvSpPr>
        <p:spPr>
          <a:xfrm flipH="1">
            <a:off x="-99415" y="43871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0"/>
          <p:cNvSpPr/>
          <p:nvPr/>
        </p:nvSpPr>
        <p:spPr>
          <a:xfrm>
            <a:off x="8706350" y="4022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30"/>
          <p:cNvSpPr/>
          <p:nvPr/>
        </p:nvSpPr>
        <p:spPr>
          <a:xfrm>
            <a:off x="8662522" y="47418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0"/>
          <p:cNvSpPr/>
          <p:nvPr/>
        </p:nvSpPr>
        <p:spPr>
          <a:xfrm>
            <a:off x="8662522" y="7565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67" name="Google Shape;167;p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23" name="Google Shape;223;p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" name="Google Shape;225;p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26" name="Google Shape;226;p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" name="Google Shape;229;p4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"/>
          <p:cNvSpPr txBox="1"/>
          <p:nvPr>
            <p:ph idx="1" type="body"/>
          </p:nvPr>
        </p:nvSpPr>
        <p:spPr>
          <a:xfrm>
            <a:off x="969150" y="1740375"/>
            <a:ext cx="3517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naheim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31" name="Google Shape;231;p4"/>
          <p:cNvSpPr/>
          <p:nvPr/>
        </p:nvSpPr>
        <p:spPr>
          <a:xfrm>
            <a:off x="751950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84309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8430897" y="49264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>
            <a:off x="-296597" y="13416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-124875" y="786175"/>
            <a:ext cx="350400" cy="350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"/>
          <p:cNvSpPr/>
          <p:nvPr/>
        </p:nvSpPr>
        <p:spPr>
          <a:xfrm rot="-5400000">
            <a:off x="81312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"/>
          <p:cNvSpPr/>
          <p:nvPr/>
        </p:nvSpPr>
        <p:spPr>
          <a:xfrm>
            <a:off x="343000" y="4665538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388000" y="-825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"/>
          <p:cNvSpPr/>
          <p:nvPr/>
        </p:nvSpPr>
        <p:spPr>
          <a:xfrm>
            <a:off x="225522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2323425" y="4762046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_1_1"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" name="Google Shape;2037;p3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038" name="Google Shape;2038;p3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3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3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3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3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3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3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3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3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3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3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3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3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3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3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3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3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3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3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3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3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3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3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3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3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3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3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3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3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3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3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3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3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3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3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3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3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3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3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3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3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3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3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3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3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3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4" name="Google Shape;2084;p3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3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3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3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3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3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3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3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3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3" name="Google Shape;2093;p31"/>
          <p:cNvGrpSpPr/>
          <p:nvPr/>
        </p:nvGrpSpPr>
        <p:grpSpPr>
          <a:xfrm>
            <a:off x="6932234" y="4424223"/>
            <a:ext cx="2998482" cy="554662"/>
            <a:chOff x="852575" y="4563950"/>
            <a:chExt cx="367200" cy="67925"/>
          </a:xfrm>
        </p:grpSpPr>
        <p:sp>
          <p:nvSpPr>
            <p:cNvPr id="2094" name="Google Shape;2094;p31"/>
            <p:cNvSpPr/>
            <p:nvPr/>
          </p:nvSpPr>
          <p:spPr>
            <a:xfrm>
              <a:off x="852575" y="4563950"/>
              <a:ext cx="367200" cy="44975"/>
            </a:xfrm>
            <a:custGeom>
              <a:rect b="b" l="l" r="r" t="t"/>
              <a:pathLst>
                <a:path extrusionOk="0" h="1799" w="14688">
                  <a:moveTo>
                    <a:pt x="1806" y="0"/>
                  </a:moveTo>
                  <a:cubicBezTo>
                    <a:pt x="1214" y="0"/>
                    <a:pt x="633" y="269"/>
                    <a:pt x="66" y="807"/>
                  </a:cubicBezTo>
                  <a:cubicBezTo>
                    <a:pt x="1" y="864"/>
                    <a:pt x="1" y="962"/>
                    <a:pt x="58" y="1020"/>
                  </a:cubicBezTo>
                  <a:cubicBezTo>
                    <a:pt x="88" y="1054"/>
                    <a:pt x="128" y="1070"/>
                    <a:pt x="170" y="1070"/>
                  </a:cubicBezTo>
                  <a:cubicBezTo>
                    <a:pt x="208" y="1070"/>
                    <a:pt x="248" y="1056"/>
                    <a:pt x="279" y="1028"/>
                  </a:cubicBezTo>
                  <a:cubicBezTo>
                    <a:pt x="782" y="550"/>
                    <a:pt x="1287" y="310"/>
                    <a:pt x="1804" y="310"/>
                  </a:cubicBezTo>
                  <a:cubicBezTo>
                    <a:pt x="2322" y="310"/>
                    <a:pt x="2852" y="552"/>
                    <a:pt x="3402" y="1036"/>
                  </a:cubicBezTo>
                  <a:cubicBezTo>
                    <a:pt x="3976" y="1544"/>
                    <a:pt x="4566" y="1798"/>
                    <a:pt x="5180" y="1798"/>
                  </a:cubicBezTo>
                  <a:lnTo>
                    <a:pt x="5180" y="1790"/>
                  </a:lnTo>
                  <a:cubicBezTo>
                    <a:pt x="5787" y="1790"/>
                    <a:pt x="6418" y="1544"/>
                    <a:pt x="7049" y="1044"/>
                  </a:cubicBezTo>
                  <a:cubicBezTo>
                    <a:pt x="7651" y="667"/>
                    <a:pt x="8231" y="479"/>
                    <a:pt x="8798" y="479"/>
                  </a:cubicBezTo>
                  <a:cubicBezTo>
                    <a:pt x="9364" y="479"/>
                    <a:pt x="9918" y="667"/>
                    <a:pt x="10467" y="1044"/>
                  </a:cubicBezTo>
                  <a:cubicBezTo>
                    <a:pt x="11167" y="1516"/>
                    <a:pt x="11856" y="1751"/>
                    <a:pt x="12542" y="1751"/>
                  </a:cubicBezTo>
                  <a:cubicBezTo>
                    <a:pt x="13229" y="1751"/>
                    <a:pt x="13913" y="1516"/>
                    <a:pt x="14605" y="1044"/>
                  </a:cubicBezTo>
                  <a:cubicBezTo>
                    <a:pt x="14671" y="995"/>
                    <a:pt x="14687" y="905"/>
                    <a:pt x="14638" y="831"/>
                  </a:cubicBezTo>
                  <a:cubicBezTo>
                    <a:pt x="14612" y="789"/>
                    <a:pt x="14563" y="764"/>
                    <a:pt x="14511" y="764"/>
                  </a:cubicBezTo>
                  <a:cubicBezTo>
                    <a:pt x="14482" y="764"/>
                    <a:pt x="14452" y="772"/>
                    <a:pt x="14425" y="790"/>
                  </a:cubicBezTo>
                  <a:cubicBezTo>
                    <a:pt x="13786" y="1229"/>
                    <a:pt x="13165" y="1448"/>
                    <a:pt x="12541" y="1448"/>
                  </a:cubicBezTo>
                  <a:cubicBezTo>
                    <a:pt x="11917" y="1448"/>
                    <a:pt x="11290" y="1229"/>
                    <a:pt x="10639" y="790"/>
                  </a:cubicBezTo>
                  <a:cubicBezTo>
                    <a:pt x="10045" y="380"/>
                    <a:pt x="9432" y="176"/>
                    <a:pt x="8804" y="176"/>
                  </a:cubicBezTo>
                  <a:cubicBezTo>
                    <a:pt x="8176" y="176"/>
                    <a:pt x="7533" y="380"/>
                    <a:pt x="6877" y="790"/>
                  </a:cubicBezTo>
                  <a:lnTo>
                    <a:pt x="6869" y="798"/>
                  </a:lnTo>
                  <a:cubicBezTo>
                    <a:pt x="6287" y="1257"/>
                    <a:pt x="5730" y="1487"/>
                    <a:pt x="5189" y="1487"/>
                  </a:cubicBezTo>
                  <a:cubicBezTo>
                    <a:pt x="4648" y="1487"/>
                    <a:pt x="4123" y="1257"/>
                    <a:pt x="3607" y="798"/>
                  </a:cubicBezTo>
                  <a:cubicBezTo>
                    <a:pt x="2997" y="267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1"/>
          <p:cNvGrpSpPr/>
          <p:nvPr/>
        </p:nvGrpSpPr>
        <p:grpSpPr>
          <a:xfrm>
            <a:off x="208889" y="3787448"/>
            <a:ext cx="277224" cy="1828208"/>
            <a:chOff x="3696675" y="3526650"/>
            <a:chExt cx="36700" cy="242025"/>
          </a:xfrm>
        </p:grpSpPr>
        <p:sp>
          <p:nvSpPr>
            <p:cNvPr id="2097" name="Google Shape;2097;p31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31"/>
          <p:cNvSpPr/>
          <p:nvPr/>
        </p:nvSpPr>
        <p:spPr>
          <a:xfrm>
            <a:off x="8640899" y="18342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1"/>
          <p:cNvSpPr/>
          <p:nvPr/>
        </p:nvSpPr>
        <p:spPr>
          <a:xfrm>
            <a:off x="-88333" y="49006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1" name="Google Shape;2111;p31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112" name="Google Shape;2112;p31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3" name="Google Shape;2113;p31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14" name="Google Shape;2114;p31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115" name="Google Shape;2115;p31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1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8" name="Google Shape;2118;p31"/>
          <p:cNvSpPr txBox="1"/>
          <p:nvPr>
            <p:ph type="ctrTitle"/>
          </p:nvPr>
        </p:nvSpPr>
        <p:spPr>
          <a:xfrm>
            <a:off x="1671362" y="1420236"/>
            <a:ext cx="26247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9" name="Google Shape;2119;p31"/>
          <p:cNvSpPr txBox="1"/>
          <p:nvPr>
            <p:ph idx="1" type="subTitle"/>
          </p:nvPr>
        </p:nvSpPr>
        <p:spPr>
          <a:xfrm>
            <a:off x="1671362" y="1883031"/>
            <a:ext cx="2624400" cy="81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0" name="Google Shape;2120;p31"/>
          <p:cNvSpPr txBox="1"/>
          <p:nvPr>
            <p:ph idx="2" type="ctrTitle"/>
          </p:nvPr>
        </p:nvSpPr>
        <p:spPr>
          <a:xfrm>
            <a:off x="1671362" y="3015186"/>
            <a:ext cx="2624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1" name="Google Shape;2121;p31"/>
          <p:cNvSpPr txBox="1"/>
          <p:nvPr>
            <p:ph idx="3" type="subTitle"/>
          </p:nvPr>
        </p:nvSpPr>
        <p:spPr>
          <a:xfrm>
            <a:off x="1671362" y="3477240"/>
            <a:ext cx="2624400" cy="81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2" name="Google Shape;2122;p31"/>
          <p:cNvSpPr txBox="1"/>
          <p:nvPr>
            <p:ph idx="4" type="ctrTitle"/>
          </p:nvPr>
        </p:nvSpPr>
        <p:spPr>
          <a:xfrm>
            <a:off x="5455738" y="1424436"/>
            <a:ext cx="26244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3" name="Google Shape;2123;p31"/>
          <p:cNvSpPr txBox="1"/>
          <p:nvPr>
            <p:ph idx="5" type="subTitle"/>
          </p:nvPr>
        </p:nvSpPr>
        <p:spPr>
          <a:xfrm>
            <a:off x="5455738" y="1880490"/>
            <a:ext cx="2624400" cy="8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4" name="Google Shape;2124;p31"/>
          <p:cNvSpPr txBox="1"/>
          <p:nvPr>
            <p:ph idx="6" type="ctrTitle"/>
          </p:nvPr>
        </p:nvSpPr>
        <p:spPr>
          <a:xfrm>
            <a:off x="5455738" y="3015186"/>
            <a:ext cx="26244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5" name="Google Shape;2125;p31"/>
          <p:cNvSpPr txBox="1"/>
          <p:nvPr>
            <p:ph idx="7" type="subTitle"/>
          </p:nvPr>
        </p:nvSpPr>
        <p:spPr>
          <a:xfrm>
            <a:off x="5455738" y="3477240"/>
            <a:ext cx="2624400" cy="81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6" name="Google Shape;2126;p31"/>
          <p:cNvSpPr txBox="1"/>
          <p:nvPr>
            <p:ph idx="8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8" name="Google Shape;2128;p3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129" name="Google Shape;2129;p3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3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3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3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3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4" name="Google Shape;2134;p3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3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6" name="Google Shape;2136;p3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3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3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3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3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3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3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3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3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3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3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3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3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3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3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3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3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3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3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3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3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3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3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3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3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3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3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3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3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5" name="Google Shape;2165;p3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6" name="Google Shape;2166;p3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7" name="Google Shape;2167;p3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8" name="Google Shape;2168;p3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3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3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3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3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3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4" name="Google Shape;2174;p3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3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3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3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3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Google Shape;2179;p3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3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3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3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3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4" name="Google Shape;2184;p32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185" name="Google Shape;2185;p32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6" name="Google Shape;2186;p32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87" name="Google Shape;2187;p32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188" name="Google Shape;2188;p3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1" name="Google Shape;2191;p32"/>
          <p:cNvSpPr txBox="1"/>
          <p:nvPr>
            <p:ph type="ctrTitle"/>
          </p:nvPr>
        </p:nvSpPr>
        <p:spPr>
          <a:xfrm>
            <a:off x="3762600" y="178572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2" name="Google Shape;2192;p32"/>
          <p:cNvSpPr txBox="1"/>
          <p:nvPr>
            <p:ph idx="1" type="subTitle"/>
          </p:nvPr>
        </p:nvSpPr>
        <p:spPr>
          <a:xfrm>
            <a:off x="3525000" y="2241173"/>
            <a:ext cx="2094000" cy="5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3" name="Google Shape;2193;p32"/>
          <p:cNvSpPr txBox="1"/>
          <p:nvPr>
            <p:ph idx="2" type="ctrTitle"/>
          </p:nvPr>
        </p:nvSpPr>
        <p:spPr>
          <a:xfrm>
            <a:off x="3762600" y="339467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4" name="Google Shape;2194;p32"/>
          <p:cNvSpPr txBox="1"/>
          <p:nvPr>
            <p:ph idx="3" type="subTitle"/>
          </p:nvPr>
        </p:nvSpPr>
        <p:spPr>
          <a:xfrm>
            <a:off x="3525000" y="3852800"/>
            <a:ext cx="2094000" cy="5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5" name="Google Shape;2195;p32"/>
          <p:cNvSpPr txBox="1"/>
          <p:nvPr>
            <p:ph idx="4" type="ctrTitle"/>
          </p:nvPr>
        </p:nvSpPr>
        <p:spPr>
          <a:xfrm>
            <a:off x="6217575" y="178572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6" name="Google Shape;2196;p32"/>
          <p:cNvSpPr txBox="1"/>
          <p:nvPr>
            <p:ph idx="5" type="subTitle"/>
          </p:nvPr>
        </p:nvSpPr>
        <p:spPr>
          <a:xfrm>
            <a:off x="5979975" y="2241173"/>
            <a:ext cx="2094000" cy="5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7" name="Google Shape;2197;p32"/>
          <p:cNvSpPr txBox="1"/>
          <p:nvPr>
            <p:ph idx="6" type="ctrTitle"/>
          </p:nvPr>
        </p:nvSpPr>
        <p:spPr>
          <a:xfrm>
            <a:off x="6217575" y="339467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8" name="Google Shape;2198;p32"/>
          <p:cNvSpPr txBox="1"/>
          <p:nvPr>
            <p:ph idx="7" type="subTitle"/>
          </p:nvPr>
        </p:nvSpPr>
        <p:spPr>
          <a:xfrm>
            <a:off x="5977725" y="3852800"/>
            <a:ext cx="2098500" cy="5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9" name="Google Shape;2199;p32"/>
          <p:cNvSpPr txBox="1"/>
          <p:nvPr>
            <p:ph idx="8" type="ctrTitle"/>
          </p:nvPr>
        </p:nvSpPr>
        <p:spPr>
          <a:xfrm>
            <a:off x="1307625" y="178572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0" name="Google Shape;2200;p32"/>
          <p:cNvSpPr txBox="1"/>
          <p:nvPr>
            <p:ph idx="9" type="subTitle"/>
          </p:nvPr>
        </p:nvSpPr>
        <p:spPr>
          <a:xfrm>
            <a:off x="1070025" y="2225850"/>
            <a:ext cx="2094000" cy="5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1" name="Google Shape;2201;p32"/>
          <p:cNvSpPr txBox="1"/>
          <p:nvPr>
            <p:ph idx="13" type="ctrTitle"/>
          </p:nvPr>
        </p:nvSpPr>
        <p:spPr>
          <a:xfrm>
            <a:off x="1307625" y="339467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2" name="Google Shape;2202;p32"/>
          <p:cNvSpPr txBox="1"/>
          <p:nvPr>
            <p:ph idx="14" type="subTitle"/>
          </p:nvPr>
        </p:nvSpPr>
        <p:spPr>
          <a:xfrm>
            <a:off x="1067775" y="3852800"/>
            <a:ext cx="2098500" cy="5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3" name="Google Shape;2203;p32"/>
          <p:cNvSpPr/>
          <p:nvPr/>
        </p:nvSpPr>
        <p:spPr>
          <a:xfrm>
            <a:off x="706230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32"/>
          <p:cNvSpPr/>
          <p:nvPr/>
        </p:nvSpPr>
        <p:spPr>
          <a:xfrm>
            <a:off x="84309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2"/>
          <p:cNvSpPr/>
          <p:nvPr/>
        </p:nvSpPr>
        <p:spPr>
          <a:xfrm>
            <a:off x="8430897" y="4926400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32"/>
          <p:cNvSpPr/>
          <p:nvPr/>
        </p:nvSpPr>
        <p:spPr>
          <a:xfrm>
            <a:off x="-296597" y="28656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2"/>
          <p:cNvSpPr/>
          <p:nvPr/>
        </p:nvSpPr>
        <p:spPr>
          <a:xfrm>
            <a:off x="-124875" y="3865925"/>
            <a:ext cx="350400" cy="350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32"/>
          <p:cNvSpPr/>
          <p:nvPr/>
        </p:nvSpPr>
        <p:spPr>
          <a:xfrm rot="-5400000">
            <a:off x="80550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2"/>
          <p:cNvSpPr/>
          <p:nvPr/>
        </p:nvSpPr>
        <p:spPr>
          <a:xfrm>
            <a:off x="242525" y="45469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2"/>
          <p:cNvSpPr/>
          <p:nvPr/>
        </p:nvSpPr>
        <p:spPr>
          <a:xfrm>
            <a:off x="156247" y="4962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2"/>
          <p:cNvSpPr/>
          <p:nvPr/>
        </p:nvSpPr>
        <p:spPr>
          <a:xfrm>
            <a:off x="1284325" y="4793796"/>
            <a:ext cx="224100" cy="224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2"/>
          <p:cNvSpPr/>
          <p:nvPr/>
        </p:nvSpPr>
        <p:spPr>
          <a:xfrm>
            <a:off x="190600" y="-88300"/>
            <a:ext cx="613200" cy="6132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2"/>
          <p:cNvSpPr/>
          <p:nvPr/>
        </p:nvSpPr>
        <p:spPr>
          <a:xfrm>
            <a:off x="8121150" y="106259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2"/>
          <p:cNvSpPr/>
          <p:nvPr/>
        </p:nvSpPr>
        <p:spPr>
          <a:xfrm>
            <a:off x="8650837" y="3992136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2"/>
          <p:cNvSpPr/>
          <p:nvPr/>
        </p:nvSpPr>
        <p:spPr>
          <a:xfrm>
            <a:off x="8848347" y="10758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2"/>
          <p:cNvSpPr txBox="1"/>
          <p:nvPr>
            <p:ph idx="15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8" name="Google Shape;2218;p3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219" name="Google Shape;2219;p3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Google Shape;2220;p3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3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3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3" name="Google Shape;2223;p3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4" name="Google Shape;2224;p3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3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3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7" name="Google Shape;2227;p3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3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9" name="Google Shape;2229;p3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3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3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3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3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3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3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3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3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3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3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3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Google Shape;2241;p3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3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3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4" name="Google Shape;2244;p3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3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3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3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3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3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3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3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3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3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3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5" name="Google Shape;2255;p3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3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3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3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3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3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3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3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3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4" name="Google Shape;2264;p3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3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3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3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3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3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3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3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3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3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4" name="Google Shape;2274;p33"/>
          <p:cNvGrpSpPr/>
          <p:nvPr/>
        </p:nvGrpSpPr>
        <p:grpSpPr>
          <a:xfrm flipH="1">
            <a:off x="-798483" y="4424223"/>
            <a:ext cx="2998482" cy="554662"/>
            <a:chOff x="852575" y="4563950"/>
            <a:chExt cx="367200" cy="67925"/>
          </a:xfrm>
        </p:grpSpPr>
        <p:sp>
          <p:nvSpPr>
            <p:cNvPr id="2275" name="Google Shape;2275;p33"/>
            <p:cNvSpPr/>
            <p:nvPr/>
          </p:nvSpPr>
          <p:spPr>
            <a:xfrm>
              <a:off x="852575" y="4563950"/>
              <a:ext cx="367200" cy="44975"/>
            </a:xfrm>
            <a:custGeom>
              <a:rect b="b" l="l" r="r" t="t"/>
              <a:pathLst>
                <a:path extrusionOk="0" h="1799" w="14688">
                  <a:moveTo>
                    <a:pt x="1806" y="0"/>
                  </a:moveTo>
                  <a:cubicBezTo>
                    <a:pt x="1214" y="0"/>
                    <a:pt x="633" y="269"/>
                    <a:pt x="66" y="807"/>
                  </a:cubicBezTo>
                  <a:cubicBezTo>
                    <a:pt x="1" y="864"/>
                    <a:pt x="1" y="962"/>
                    <a:pt x="58" y="1020"/>
                  </a:cubicBezTo>
                  <a:cubicBezTo>
                    <a:pt x="88" y="1054"/>
                    <a:pt x="128" y="1070"/>
                    <a:pt x="170" y="1070"/>
                  </a:cubicBezTo>
                  <a:cubicBezTo>
                    <a:pt x="208" y="1070"/>
                    <a:pt x="248" y="1056"/>
                    <a:pt x="279" y="1028"/>
                  </a:cubicBezTo>
                  <a:cubicBezTo>
                    <a:pt x="782" y="550"/>
                    <a:pt x="1287" y="310"/>
                    <a:pt x="1804" y="310"/>
                  </a:cubicBezTo>
                  <a:cubicBezTo>
                    <a:pt x="2322" y="310"/>
                    <a:pt x="2852" y="552"/>
                    <a:pt x="3402" y="1036"/>
                  </a:cubicBezTo>
                  <a:cubicBezTo>
                    <a:pt x="3976" y="1544"/>
                    <a:pt x="4566" y="1798"/>
                    <a:pt x="5180" y="1798"/>
                  </a:cubicBezTo>
                  <a:lnTo>
                    <a:pt x="5180" y="1790"/>
                  </a:lnTo>
                  <a:cubicBezTo>
                    <a:pt x="5787" y="1790"/>
                    <a:pt x="6418" y="1544"/>
                    <a:pt x="7049" y="1044"/>
                  </a:cubicBezTo>
                  <a:cubicBezTo>
                    <a:pt x="7651" y="667"/>
                    <a:pt x="8231" y="479"/>
                    <a:pt x="8798" y="479"/>
                  </a:cubicBezTo>
                  <a:cubicBezTo>
                    <a:pt x="9364" y="479"/>
                    <a:pt x="9918" y="667"/>
                    <a:pt x="10467" y="1044"/>
                  </a:cubicBezTo>
                  <a:cubicBezTo>
                    <a:pt x="11167" y="1516"/>
                    <a:pt x="11856" y="1751"/>
                    <a:pt x="12542" y="1751"/>
                  </a:cubicBezTo>
                  <a:cubicBezTo>
                    <a:pt x="13229" y="1751"/>
                    <a:pt x="13913" y="1516"/>
                    <a:pt x="14605" y="1044"/>
                  </a:cubicBezTo>
                  <a:cubicBezTo>
                    <a:pt x="14671" y="995"/>
                    <a:pt x="14687" y="905"/>
                    <a:pt x="14638" y="831"/>
                  </a:cubicBezTo>
                  <a:cubicBezTo>
                    <a:pt x="14612" y="789"/>
                    <a:pt x="14563" y="764"/>
                    <a:pt x="14511" y="764"/>
                  </a:cubicBezTo>
                  <a:cubicBezTo>
                    <a:pt x="14482" y="764"/>
                    <a:pt x="14452" y="772"/>
                    <a:pt x="14425" y="790"/>
                  </a:cubicBezTo>
                  <a:cubicBezTo>
                    <a:pt x="13786" y="1229"/>
                    <a:pt x="13165" y="1448"/>
                    <a:pt x="12541" y="1448"/>
                  </a:cubicBezTo>
                  <a:cubicBezTo>
                    <a:pt x="11917" y="1448"/>
                    <a:pt x="11290" y="1229"/>
                    <a:pt x="10639" y="790"/>
                  </a:cubicBezTo>
                  <a:cubicBezTo>
                    <a:pt x="10045" y="380"/>
                    <a:pt x="9432" y="176"/>
                    <a:pt x="8804" y="176"/>
                  </a:cubicBezTo>
                  <a:cubicBezTo>
                    <a:pt x="8176" y="176"/>
                    <a:pt x="7533" y="380"/>
                    <a:pt x="6877" y="790"/>
                  </a:cubicBezTo>
                  <a:lnTo>
                    <a:pt x="6869" y="798"/>
                  </a:lnTo>
                  <a:cubicBezTo>
                    <a:pt x="6287" y="1257"/>
                    <a:pt x="5730" y="1487"/>
                    <a:pt x="5189" y="1487"/>
                  </a:cubicBezTo>
                  <a:cubicBezTo>
                    <a:pt x="4648" y="1487"/>
                    <a:pt x="4123" y="1257"/>
                    <a:pt x="3607" y="798"/>
                  </a:cubicBezTo>
                  <a:cubicBezTo>
                    <a:pt x="2997" y="267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7" name="Google Shape;2277;p33"/>
          <p:cNvGrpSpPr/>
          <p:nvPr/>
        </p:nvGrpSpPr>
        <p:grpSpPr>
          <a:xfrm flipH="1">
            <a:off x="8646119" y="3787448"/>
            <a:ext cx="277224" cy="1828208"/>
            <a:chOff x="3696675" y="3526650"/>
            <a:chExt cx="36700" cy="242025"/>
          </a:xfrm>
        </p:grpSpPr>
        <p:sp>
          <p:nvSpPr>
            <p:cNvPr id="2278" name="Google Shape;2278;p33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3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3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33"/>
          <p:cNvSpPr/>
          <p:nvPr/>
        </p:nvSpPr>
        <p:spPr>
          <a:xfrm flipH="1">
            <a:off x="-514867" y="18342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33"/>
          <p:cNvSpPr/>
          <p:nvPr/>
        </p:nvSpPr>
        <p:spPr>
          <a:xfrm flipH="1">
            <a:off x="8646111" y="49006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2" name="Google Shape;2292;p33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293" name="Google Shape;2293;p33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4" name="Google Shape;2294;p33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95" name="Google Shape;2295;p33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296" name="Google Shape;2296;p33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9" name="Google Shape;2299;p33"/>
          <p:cNvSpPr txBox="1"/>
          <p:nvPr>
            <p:ph type="ctrTitle"/>
          </p:nvPr>
        </p:nvSpPr>
        <p:spPr>
          <a:xfrm>
            <a:off x="1025868" y="1344036"/>
            <a:ext cx="34287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0" name="Google Shape;2300;p33"/>
          <p:cNvSpPr txBox="1"/>
          <p:nvPr>
            <p:ph idx="1" type="subTitle"/>
          </p:nvPr>
        </p:nvSpPr>
        <p:spPr>
          <a:xfrm>
            <a:off x="1025868" y="1729883"/>
            <a:ext cx="3428100" cy="5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1" name="Google Shape;2301;p33"/>
          <p:cNvSpPr txBox="1"/>
          <p:nvPr>
            <p:ph idx="2" type="ctrTitle"/>
          </p:nvPr>
        </p:nvSpPr>
        <p:spPr>
          <a:xfrm>
            <a:off x="1025868" y="3538723"/>
            <a:ext cx="34281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2" name="Google Shape;2302;p33"/>
          <p:cNvSpPr txBox="1"/>
          <p:nvPr>
            <p:ph idx="3" type="subTitle"/>
          </p:nvPr>
        </p:nvSpPr>
        <p:spPr>
          <a:xfrm>
            <a:off x="1025868" y="3924575"/>
            <a:ext cx="34281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3" name="Google Shape;2303;p33"/>
          <p:cNvSpPr txBox="1"/>
          <p:nvPr>
            <p:ph idx="4" type="ctrTitle"/>
          </p:nvPr>
        </p:nvSpPr>
        <p:spPr>
          <a:xfrm>
            <a:off x="4690584" y="1348236"/>
            <a:ext cx="34278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4" name="Google Shape;2304;p33"/>
          <p:cNvSpPr txBox="1"/>
          <p:nvPr>
            <p:ph idx="5" type="subTitle"/>
          </p:nvPr>
        </p:nvSpPr>
        <p:spPr>
          <a:xfrm>
            <a:off x="4690178" y="1728089"/>
            <a:ext cx="34278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5" name="Google Shape;2305;p33"/>
          <p:cNvSpPr txBox="1"/>
          <p:nvPr>
            <p:ph idx="6" type="ctrTitle"/>
          </p:nvPr>
        </p:nvSpPr>
        <p:spPr>
          <a:xfrm>
            <a:off x="4690178" y="3538723"/>
            <a:ext cx="3427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6" name="Google Shape;2306;p33"/>
          <p:cNvSpPr txBox="1"/>
          <p:nvPr>
            <p:ph idx="7" type="subTitle"/>
          </p:nvPr>
        </p:nvSpPr>
        <p:spPr>
          <a:xfrm>
            <a:off x="4690178" y="3924575"/>
            <a:ext cx="34278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7" name="Google Shape;2307;p33"/>
          <p:cNvSpPr txBox="1"/>
          <p:nvPr>
            <p:ph idx="8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8" name="Google Shape;2308;p33"/>
          <p:cNvSpPr txBox="1"/>
          <p:nvPr>
            <p:ph idx="9" type="ctrTitle"/>
          </p:nvPr>
        </p:nvSpPr>
        <p:spPr>
          <a:xfrm>
            <a:off x="1025868" y="2441380"/>
            <a:ext cx="34287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9" name="Google Shape;2309;p33"/>
          <p:cNvSpPr txBox="1"/>
          <p:nvPr>
            <p:ph idx="13" type="subTitle"/>
          </p:nvPr>
        </p:nvSpPr>
        <p:spPr>
          <a:xfrm>
            <a:off x="1025868" y="2827229"/>
            <a:ext cx="3428100" cy="5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10" name="Google Shape;2310;p33"/>
          <p:cNvSpPr txBox="1"/>
          <p:nvPr>
            <p:ph idx="14" type="ctrTitle"/>
          </p:nvPr>
        </p:nvSpPr>
        <p:spPr>
          <a:xfrm>
            <a:off x="4690178" y="2443480"/>
            <a:ext cx="34278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11" name="Google Shape;2311;p33"/>
          <p:cNvSpPr txBox="1"/>
          <p:nvPr>
            <p:ph idx="15" type="subTitle"/>
          </p:nvPr>
        </p:nvSpPr>
        <p:spPr>
          <a:xfrm>
            <a:off x="4690178" y="2826332"/>
            <a:ext cx="34278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solidFill>
          <a:schemeClr val="accent1"/>
        </a:solidFill>
      </p:bgPr>
    </p:bg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3" name="Google Shape;2313;p3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314" name="Google Shape;2314;p3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5" name="Google Shape;2315;p3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3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3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3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3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3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3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2" name="Google Shape;2322;p3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3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4" name="Google Shape;2324;p3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3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3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7" name="Google Shape;2327;p3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8" name="Google Shape;2328;p3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9" name="Google Shape;2329;p3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Google Shape;2330;p3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1" name="Google Shape;2331;p3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2" name="Google Shape;2332;p3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Google Shape;2333;p3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3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5" name="Google Shape;2335;p3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6" name="Google Shape;2336;p3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3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8" name="Google Shape;2338;p3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9" name="Google Shape;2339;p3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0" name="Google Shape;2340;p3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1" name="Google Shape;2341;p3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2" name="Google Shape;2342;p3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3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3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3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3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Google Shape;2347;p3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8" name="Google Shape;2348;p3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3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0" name="Google Shape;2350;p3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3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3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3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3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5" name="Google Shape;2355;p3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6" name="Google Shape;2356;p3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7" name="Google Shape;2357;p3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8" name="Google Shape;2358;p3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9" name="Google Shape;2359;p3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0" name="Google Shape;2360;p3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1" name="Google Shape;2361;p3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2" name="Google Shape;2362;p3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3" name="Google Shape;2363;p3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Google Shape;2364;p3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5" name="Google Shape;2365;p3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6" name="Google Shape;2366;p3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3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3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69" name="Google Shape;2369;p34"/>
          <p:cNvSpPr txBox="1"/>
          <p:nvPr>
            <p:ph type="title"/>
          </p:nvPr>
        </p:nvSpPr>
        <p:spPr>
          <a:xfrm>
            <a:off x="3219900" y="3036750"/>
            <a:ext cx="40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02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370" name="Google Shape;2370;p34"/>
          <p:cNvSpPr txBox="1"/>
          <p:nvPr>
            <p:ph idx="1" type="subTitle"/>
          </p:nvPr>
        </p:nvSpPr>
        <p:spPr>
          <a:xfrm>
            <a:off x="1843500" y="1726025"/>
            <a:ext cx="54570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1" name="Google Shape;2371;p34"/>
          <p:cNvSpPr/>
          <p:nvPr/>
        </p:nvSpPr>
        <p:spPr>
          <a:xfrm rot="-5400000">
            <a:off x="1321206" y="5038251"/>
            <a:ext cx="1599442" cy="263207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34"/>
          <p:cNvSpPr/>
          <p:nvPr/>
        </p:nvSpPr>
        <p:spPr>
          <a:xfrm>
            <a:off x="8430900" y="423000"/>
            <a:ext cx="1000800" cy="1000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34"/>
          <p:cNvSpPr/>
          <p:nvPr/>
        </p:nvSpPr>
        <p:spPr>
          <a:xfrm>
            <a:off x="-265229" y="111825"/>
            <a:ext cx="703200" cy="703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34"/>
          <p:cNvSpPr/>
          <p:nvPr/>
        </p:nvSpPr>
        <p:spPr>
          <a:xfrm>
            <a:off x="8278899" y="1017825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34"/>
          <p:cNvSpPr/>
          <p:nvPr/>
        </p:nvSpPr>
        <p:spPr>
          <a:xfrm>
            <a:off x="8445838" y="4227540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34"/>
          <p:cNvSpPr/>
          <p:nvPr/>
        </p:nvSpPr>
        <p:spPr>
          <a:xfrm>
            <a:off x="8341249" y="4266625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4"/>
          <p:cNvSpPr/>
          <p:nvPr/>
        </p:nvSpPr>
        <p:spPr>
          <a:xfrm>
            <a:off x="799375" y="4230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4"/>
          <p:cNvSpPr/>
          <p:nvPr/>
        </p:nvSpPr>
        <p:spPr>
          <a:xfrm>
            <a:off x="713097" y="8388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34"/>
          <p:cNvSpPr/>
          <p:nvPr/>
        </p:nvSpPr>
        <p:spPr>
          <a:xfrm>
            <a:off x="7895113" y="4695140"/>
            <a:ext cx="94800" cy="9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7_1">
    <p:bg>
      <p:bgPr>
        <a:solidFill>
          <a:schemeClr val="accent6"/>
        </a:solidFill>
      </p:bgPr>
    </p:bg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1" name="Google Shape;2381;p3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382" name="Google Shape;2382;p3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3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3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3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3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3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3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3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3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3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2" name="Google Shape;2392;p3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3" name="Google Shape;2393;p3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4" name="Google Shape;2394;p3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3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3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3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3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3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3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3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2" name="Google Shape;2402;p3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3" name="Google Shape;2403;p3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3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3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6" name="Google Shape;2406;p3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3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8" name="Google Shape;2408;p3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3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3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3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3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3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3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3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3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3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3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3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3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3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3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3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3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3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6" name="Google Shape;2426;p3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7" name="Google Shape;2427;p3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8" name="Google Shape;2428;p3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9" name="Google Shape;2429;p3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0" name="Google Shape;2430;p3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3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3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3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Google Shape;2434;p3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5" name="Google Shape;2435;p3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6" name="Google Shape;2436;p3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7" name="Google Shape;2437;p35"/>
          <p:cNvSpPr txBox="1"/>
          <p:nvPr>
            <p:ph type="title"/>
          </p:nvPr>
        </p:nvSpPr>
        <p:spPr>
          <a:xfrm>
            <a:off x="995938" y="3503263"/>
            <a:ext cx="23349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438" name="Google Shape;2438;p35"/>
          <p:cNvSpPr txBox="1"/>
          <p:nvPr>
            <p:ph idx="1" type="subTitle"/>
          </p:nvPr>
        </p:nvSpPr>
        <p:spPr>
          <a:xfrm>
            <a:off x="995938" y="1360688"/>
            <a:ext cx="40122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9" name="Google Shape;2439;p35"/>
          <p:cNvSpPr/>
          <p:nvPr/>
        </p:nvSpPr>
        <p:spPr>
          <a:xfrm>
            <a:off x="338858" y="4312953"/>
            <a:ext cx="1188385" cy="50474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0" name="Google Shape;2440;p35"/>
          <p:cNvGrpSpPr/>
          <p:nvPr/>
        </p:nvGrpSpPr>
        <p:grpSpPr>
          <a:xfrm>
            <a:off x="8378254" y="325799"/>
            <a:ext cx="426888" cy="694940"/>
            <a:chOff x="2040346" y="339175"/>
            <a:chExt cx="135796" cy="219341"/>
          </a:xfrm>
        </p:grpSpPr>
        <p:sp>
          <p:nvSpPr>
            <p:cNvPr id="2441" name="Google Shape;2441;p35"/>
            <p:cNvSpPr/>
            <p:nvPr/>
          </p:nvSpPr>
          <p:spPr>
            <a:xfrm>
              <a:off x="2073960" y="339175"/>
              <a:ext cx="86303" cy="96760"/>
            </a:xfrm>
            <a:custGeom>
              <a:rect b="b" l="l" r="r" t="t"/>
              <a:pathLst>
                <a:path extrusionOk="0" h="1499" w="1337">
                  <a:moveTo>
                    <a:pt x="668" y="1"/>
                  </a:moveTo>
                  <a:cubicBezTo>
                    <a:pt x="662" y="1"/>
                    <a:pt x="656" y="7"/>
                    <a:pt x="656" y="19"/>
                  </a:cubicBezTo>
                  <a:cubicBezTo>
                    <a:pt x="591" y="380"/>
                    <a:pt x="336" y="675"/>
                    <a:pt x="17" y="741"/>
                  </a:cubicBezTo>
                  <a:cubicBezTo>
                    <a:pt x="0" y="741"/>
                    <a:pt x="0" y="765"/>
                    <a:pt x="17" y="765"/>
                  </a:cubicBezTo>
                  <a:cubicBezTo>
                    <a:pt x="181" y="798"/>
                    <a:pt x="320" y="888"/>
                    <a:pt x="435" y="1019"/>
                  </a:cubicBezTo>
                  <a:cubicBezTo>
                    <a:pt x="541" y="1142"/>
                    <a:pt x="623" y="1306"/>
                    <a:pt x="656" y="1486"/>
                  </a:cubicBezTo>
                  <a:cubicBezTo>
                    <a:pt x="656" y="1495"/>
                    <a:pt x="662" y="1499"/>
                    <a:pt x="668" y="1499"/>
                  </a:cubicBezTo>
                  <a:cubicBezTo>
                    <a:pt x="675" y="1499"/>
                    <a:pt x="681" y="1495"/>
                    <a:pt x="681" y="1486"/>
                  </a:cubicBezTo>
                  <a:cubicBezTo>
                    <a:pt x="713" y="1306"/>
                    <a:pt x="787" y="1142"/>
                    <a:pt x="902" y="1019"/>
                  </a:cubicBezTo>
                  <a:cubicBezTo>
                    <a:pt x="1009" y="888"/>
                    <a:pt x="1156" y="798"/>
                    <a:pt x="1320" y="765"/>
                  </a:cubicBezTo>
                  <a:cubicBezTo>
                    <a:pt x="1336" y="765"/>
                    <a:pt x="1336" y="741"/>
                    <a:pt x="1320" y="741"/>
                  </a:cubicBezTo>
                  <a:cubicBezTo>
                    <a:pt x="1156" y="708"/>
                    <a:pt x="1009" y="618"/>
                    <a:pt x="902" y="487"/>
                  </a:cubicBezTo>
                  <a:cubicBezTo>
                    <a:pt x="787" y="364"/>
                    <a:pt x="713" y="200"/>
                    <a:pt x="681" y="19"/>
                  </a:cubicBezTo>
                  <a:cubicBezTo>
                    <a:pt x="681" y="7"/>
                    <a:pt x="67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2040346" y="460849"/>
              <a:ext cx="48735" cy="53770"/>
            </a:xfrm>
            <a:custGeom>
              <a:rect b="b" l="l" r="r" t="t"/>
              <a:pathLst>
                <a:path extrusionOk="0" h="833" w="755">
                  <a:moveTo>
                    <a:pt x="378" y="1"/>
                  </a:moveTo>
                  <a:cubicBezTo>
                    <a:pt x="374" y="1"/>
                    <a:pt x="369" y="3"/>
                    <a:pt x="369" y="7"/>
                  </a:cubicBezTo>
                  <a:cubicBezTo>
                    <a:pt x="337" y="212"/>
                    <a:pt x="189" y="376"/>
                    <a:pt x="9" y="408"/>
                  </a:cubicBezTo>
                  <a:cubicBezTo>
                    <a:pt x="1" y="408"/>
                    <a:pt x="1" y="425"/>
                    <a:pt x="9" y="425"/>
                  </a:cubicBezTo>
                  <a:cubicBezTo>
                    <a:pt x="99" y="441"/>
                    <a:pt x="181" y="490"/>
                    <a:pt x="246" y="564"/>
                  </a:cubicBezTo>
                  <a:cubicBezTo>
                    <a:pt x="312" y="638"/>
                    <a:pt x="353" y="728"/>
                    <a:pt x="369" y="826"/>
                  </a:cubicBezTo>
                  <a:cubicBezTo>
                    <a:pt x="369" y="830"/>
                    <a:pt x="374" y="832"/>
                    <a:pt x="378" y="832"/>
                  </a:cubicBezTo>
                  <a:cubicBezTo>
                    <a:pt x="382" y="832"/>
                    <a:pt x="386" y="830"/>
                    <a:pt x="386" y="826"/>
                  </a:cubicBezTo>
                  <a:cubicBezTo>
                    <a:pt x="402" y="728"/>
                    <a:pt x="443" y="638"/>
                    <a:pt x="509" y="564"/>
                  </a:cubicBezTo>
                  <a:cubicBezTo>
                    <a:pt x="566" y="490"/>
                    <a:pt x="648" y="441"/>
                    <a:pt x="746" y="425"/>
                  </a:cubicBezTo>
                  <a:cubicBezTo>
                    <a:pt x="755" y="425"/>
                    <a:pt x="755" y="408"/>
                    <a:pt x="746" y="408"/>
                  </a:cubicBezTo>
                  <a:cubicBezTo>
                    <a:pt x="648" y="392"/>
                    <a:pt x="566" y="343"/>
                    <a:pt x="509" y="269"/>
                  </a:cubicBezTo>
                  <a:cubicBezTo>
                    <a:pt x="443" y="195"/>
                    <a:pt x="402" y="105"/>
                    <a:pt x="386" y="7"/>
                  </a:cubicBezTo>
                  <a:cubicBezTo>
                    <a:pt x="386" y="3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2127923" y="504746"/>
              <a:ext cx="48219" cy="53770"/>
            </a:xfrm>
            <a:custGeom>
              <a:rect b="b" l="l" r="r" t="t"/>
              <a:pathLst>
                <a:path extrusionOk="0" h="833" w="747">
                  <a:moveTo>
                    <a:pt x="372" y="0"/>
                  </a:moveTo>
                  <a:cubicBezTo>
                    <a:pt x="369" y="0"/>
                    <a:pt x="365" y="2"/>
                    <a:pt x="361" y="6"/>
                  </a:cubicBezTo>
                  <a:cubicBezTo>
                    <a:pt x="328" y="211"/>
                    <a:pt x="189" y="375"/>
                    <a:pt x="9" y="408"/>
                  </a:cubicBezTo>
                  <a:cubicBezTo>
                    <a:pt x="0" y="408"/>
                    <a:pt x="0" y="424"/>
                    <a:pt x="9" y="424"/>
                  </a:cubicBezTo>
                  <a:cubicBezTo>
                    <a:pt x="99" y="441"/>
                    <a:pt x="181" y="490"/>
                    <a:pt x="238" y="564"/>
                  </a:cubicBezTo>
                  <a:cubicBezTo>
                    <a:pt x="304" y="637"/>
                    <a:pt x="345" y="728"/>
                    <a:pt x="361" y="826"/>
                  </a:cubicBezTo>
                  <a:cubicBezTo>
                    <a:pt x="365" y="830"/>
                    <a:pt x="369" y="832"/>
                    <a:pt x="372" y="832"/>
                  </a:cubicBezTo>
                  <a:cubicBezTo>
                    <a:pt x="375" y="832"/>
                    <a:pt x="377" y="830"/>
                    <a:pt x="377" y="826"/>
                  </a:cubicBezTo>
                  <a:cubicBezTo>
                    <a:pt x="394" y="728"/>
                    <a:pt x="443" y="637"/>
                    <a:pt x="500" y="564"/>
                  </a:cubicBezTo>
                  <a:cubicBezTo>
                    <a:pt x="566" y="490"/>
                    <a:pt x="648" y="441"/>
                    <a:pt x="738" y="424"/>
                  </a:cubicBezTo>
                  <a:cubicBezTo>
                    <a:pt x="746" y="424"/>
                    <a:pt x="746" y="408"/>
                    <a:pt x="738" y="408"/>
                  </a:cubicBezTo>
                  <a:cubicBezTo>
                    <a:pt x="648" y="392"/>
                    <a:pt x="566" y="342"/>
                    <a:pt x="500" y="269"/>
                  </a:cubicBezTo>
                  <a:cubicBezTo>
                    <a:pt x="443" y="195"/>
                    <a:pt x="394" y="105"/>
                    <a:pt x="377" y="6"/>
                  </a:cubicBezTo>
                  <a:cubicBezTo>
                    <a:pt x="377" y="2"/>
                    <a:pt x="375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35"/>
          <p:cNvGrpSpPr/>
          <p:nvPr/>
        </p:nvGrpSpPr>
        <p:grpSpPr>
          <a:xfrm>
            <a:off x="-240152" y="239678"/>
            <a:ext cx="1972772" cy="698172"/>
            <a:chOff x="2452175" y="1565850"/>
            <a:chExt cx="459800" cy="162725"/>
          </a:xfrm>
        </p:grpSpPr>
        <p:sp>
          <p:nvSpPr>
            <p:cNvPr id="2445" name="Google Shape;2445;p35"/>
            <p:cNvSpPr/>
            <p:nvPr/>
          </p:nvSpPr>
          <p:spPr>
            <a:xfrm>
              <a:off x="2658075" y="1565850"/>
              <a:ext cx="253900" cy="49825"/>
            </a:xfrm>
            <a:custGeom>
              <a:rect b="b" l="l" r="r" t="t"/>
              <a:pathLst>
                <a:path extrusionOk="0" h="1993" w="10156">
                  <a:moveTo>
                    <a:pt x="4056" y="1"/>
                  </a:moveTo>
                  <a:cubicBezTo>
                    <a:pt x="3396" y="1"/>
                    <a:pt x="3064" y="430"/>
                    <a:pt x="2788" y="779"/>
                  </a:cubicBezTo>
                  <a:cubicBezTo>
                    <a:pt x="2525" y="1115"/>
                    <a:pt x="2361" y="1304"/>
                    <a:pt x="2034" y="1304"/>
                  </a:cubicBezTo>
                  <a:cubicBezTo>
                    <a:pt x="1697" y="1296"/>
                    <a:pt x="1542" y="1107"/>
                    <a:pt x="1280" y="763"/>
                  </a:cubicBezTo>
                  <a:cubicBezTo>
                    <a:pt x="1075" y="492"/>
                    <a:pt x="837" y="173"/>
                    <a:pt x="435" y="33"/>
                  </a:cubicBezTo>
                  <a:cubicBezTo>
                    <a:pt x="403" y="24"/>
                    <a:pt x="371" y="19"/>
                    <a:pt x="339" y="19"/>
                  </a:cubicBezTo>
                  <a:cubicBezTo>
                    <a:pt x="163" y="19"/>
                    <a:pt x="9" y="165"/>
                    <a:pt x="9" y="353"/>
                  </a:cubicBezTo>
                  <a:cubicBezTo>
                    <a:pt x="1" y="484"/>
                    <a:pt x="83" y="615"/>
                    <a:pt x="214" y="656"/>
                  </a:cubicBezTo>
                  <a:cubicBezTo>
                    <a:pt x="419" y="730"/>
                    <a:pt x="558" y="902"/>
                    <a:pt x="755" y="1164"/>
                  </a:cubicBezTo>
                  <a:cubicBezTo>
                    <a:pt x="1025" y="1517"/>
                    <a:pt x="1353" y="1959"/>
                    <a:pt x="2025" y="1959"/>
                  </a:cubicBezTo>
                  <a:cubicBezTo>
                    <a:pt x="2032" y="1960"/>
                    <a:pt x="2038" y="1960"/>
                    <a:pt x="2044" y="1960"/>
                  </a:cubicBezTo>
                  <a:cubicBezTo>
                    <a:pt x="2704" y="1960"/>
                    <a:pt x="3036" y="1530"/>
                    <a:pt x="3312" y="1181"/>
                  </a:cubicBezTo>
                  <a:cubicBezTo>
                    <a:pt x="3574" y="845"/>
                    <a:pt x="3738" y="656"/>
                    <a:pt x="4066" y="656"/>
                  </a:cubicBezTo>
                  <a:cubicBezTo>
                    <a:pt x="4402" y="656"/>
                    <a:pt x="4566" y="853"/>
                    <a:pt x="4820" y="1197"/>
                  </a:cubicBezTo>
                  <a:cubicBezTo>
                    <a:pt x="5090" y="1550"/>
                    <a:pt x="5418" y="1984"/>
                    <a:pt x="6090" y="1992"/>
                  </a:cubicBezTo>
                  <a:cubicBezTo>
                    <a:pt x="6097" y="1992"/>
                    <a:pt x="6103" y="1992"/>
                    <a:pt x="6109" y="1992"/>
                  </a:cubicBezTo>
                  <a:cubicBezTo>
                    <a:pt x="6769" y="1992"/>
                    <a:pt x="7101" y="1563"/>
                    <a:pt x="7377" y="1214"/>
                  </a:cubicBezTo>
                  <a:cubicBezTo>
                    <a:pt x="7634" y="884"/>
                    <a:pt x="7797" y="689"/>
                    <a:pt x="8112" y="689"/>
                  </a:cubicBezTo>
                  <a:cubicBezTo>
                    <a:pt x="8118" y="689"/>
                    <a:pt x="8125" y="689"/>
                    <a:pt x="8131" y="689"/>
                  </a:cubicBezTo>
                  <a:cubicBezTo>
                    <a:pt x="8459" y="689"/>
                    <a:pt x="8623" y="886"/>
                    <a:pt x="8885" y="1222"/>
                  </a:cubicBezTo>
                  <a:cubicBezTo>
                    <a:pt x="9090" y="1492"/>
                    <a:pt x="9328" y="1812"/>
                    <a:pt x="9729" y="1951"/>
                  </a:cubicBezTo>
                  <a:cubicBezTo>
                    <a:pt x="9765" y="1963"/>
                    <a:pt x="9800" y="1969"/>
                    <a:pt x="9834" y="1969"/>
                  </a:cubicBezTo>
                  <a:cubicBezTo>
                    <a:pt x="10007" y="1969"/>
                    <a:pt x="10155" y="1824"/>
                    <a:pt x="10155" y="1640"/>
                  </a:cubicBezTo>
                  <a:cubicBezTo>
                    <a:pt x="10155" y="1500"/>
                    <a:pt x="10082" y="1369"/>
                    <a:pt x="9951" y="1328"/>
                  </a:cubicBezTo>
                  <a:cubicBezTo>
                    <a:pt x="9754" y="1263"/>
                    <a:pt x="9606" y="1091"/>
                    <a:pt x="9410" y="828"/>
                  </a:cubicBezTo>
                  <a:cubicBezTo>
                    <a:pt x="9229" y="583"/>
                    <a:pt x="9016" y="304"/>
                    <a:pt x="8688" y="148"/>
                  </a:cubicBezTo>
                  <a:cubicBezTo>
                    <a:pt x="8533" y="74"/>
                    <a:pt x="8352" y="33"/>
                    <a:pt x="8139" y="25"/>
                  </a:cubicBezTo>
                  <a:cubicBezTo>
                    <a:pt x="7467" y="25"/>
                    <a:pt x="7131" y="460"/>
                    <a:pt x="6853" y="804"/>
                  </a:cubicBezTo>
                  <a:cubicBezTo>
                    <a:pt x="6596" y="1141"/>
                    <a:pt x="6433" y="1329"/>
                    <a:pt x="6119" y="1329"/>
                  </a:cubicBezTo>
                  <a:cubicBezTo>
                    <a:pt x="6112" y="1329"/>
                    <a:pt x="6105" y="1329"/>
                    <a:pt x="6099" y="1328"/>
                  </a:cubicBezTo>
                  <a:cubicBezTo>
                    <a:pt x="5763" y="1328"/>
                    <a:pt x="5607" y="1140"/>
                    <a:pt x="5345" y="796"/>
                  </a:cubicBezTo>
                  <a:cubicBezTo>
                    <a:pt x="5074" y="443"/>
                    <a:pt x="4746" y="1"/>
                    <a:pt x="4074" y="1"/>
                  </a:cubicBezTo>
                  <a:cubicBezTo>
                    <a:pt x="4068" y="1"/>
                    <a:pt x="4062" y="1"/>
                    <a:pt x="4056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2555025" y="162220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95" y="0"/>
                    <a:pt x="3055" y="430"/>
                    <a:pt x="2787" y="779"/>
                  </a:cubicBezTo>
                  <a:cubicBezTo>
                    <a:pt x="2530" y="1108"/>
                    <a:pt x="2360" y="1304"/>
                    <a:pt x="2044" y="1304"/>
                  </a:cubicBezTo>
                  <a:cubicBezTo>
                    <a:pt x="2038" y="1304"/>
                    <a:pt x="2031" y="1304"/>
                    <a:pt x="2025" y="1304"/>
                  </a:cubicBezTo>
                  <a:cubicBezTo>
                    <a:pt x="1697" y="1304"/>
                    <a:pt x="1533" y="1107"/>
                    <a:pt x="1279" y="771"/>
                  </a:cubicBezTo>
                  <a:cubicBezTo>
                    <a:pt x="1074" y="500"/>
                    <a:pt x="828" y="181"/>
                    <a:pt x="427" y="41"/>
                  </a:cubicBezTo>
                  <a:cubicBezTo>
                    <a:pt x="393" y="29"/>
                    <a:pt x="358" y="24"/>
                    <a:pt x="325" y="24"/>
                  </a:cubicBezTo>
                  <a:cubicBezTo>
                    <a:pt x="155" y="24"/>
                    <a:pt x="1" y="168"/>
                    <a:pt x="1" y="353"/>
                  </a:cubicBezTo>
                  <a:cubicBezTo>
                    <a:pt x="1" y="492"/>
                    <a:pt x="83" y="615"/>
                    <a:pt x="205" y="664"/>
                  </a:cubicBezTo>
                  <a:cubicBezTo>
                    <a:pt x="410" y="730"/>
                    <a:pt x="550" y="902"/>
                    <a:pt x="746" y="1164"/>
                  </a:cubicBezTo>
                  <a:cubicBezTo>
                    <a:pt x="1017" y="1517"/>
                    <a:pt x="1353" y="1959"/>
                    <a:pt x="2025" y="1967"/>
                  </a:cubicBezTo>
                  <a:cubicBezTo>
                    <a:pt x="2689" y="1967"/>
                    <a:pt x="3033" y="1533"/>
                    <a:pt x="3303" y="1189"/>
                  </a:cubicBezTo>
                  <a:cubicBezTo>
                    <a:pt x="3560" y="860"/>
                    <a:pt x="3731" y="664"/>
                    <a:pt x="4046" y="664"/>
                  </a:cubicBezTo>
                  <a:cubicBezTo>
                    <a:pt x="4053" y="664"/>
                    <a:pt x="4059" y="664"/>
                    <a:pt x="4066" y="664"/>
                  </a:cubicBezTo>
                  <a:cubicBezTo>
                    <a:pt x="4393" y="664"/>
                    <a:pt x="4557" y="853"/>
                    <a:pt x="4820" y="1197"/>
                  </a:cubicBezTo>
                  <a:cubicBezTo>
                    <a:pt x="5082" y="1549"/>
                    <a:pt x="5418" y="1992"/>
                    <a:pt x="6090" y="1992"/>
                  </a:cubicBezTo>
                  <a:cubicBezTo>
                    <a:pt x="6096" y="1992"/>
                    <a:pt x="6102" y="1992"/>
                    <a:pt x="6108" y="1992"/>
                  </a:cubicBezTo>
                  <a:cubicBezTo>
                    <a:pt x="6760" y="1992"/>
                    <a:pt x="7101" y="1563"/>
                    <a:pt x="7368" y="1213"/>
                  </a:cubicBezTo>
                  <a:cubicBezTo>
                    <a:pt x="7631" y="877"/>
                    <a:pt x="7803" y="689"/>
                    <a:pt x="8131" y="689"/>
                  </a:cubicBezTo>
                  <a:cubicBezTo>
                    <a:pt x="8458" y="697"/>
                    <a:pt x="8622" y="886"/>
                    <a:pt x="8876" y="1230"/>
                  </a:cubicBezTo>
                  <a:cubicBezTo>
                    <a:pt x="9081" y="1500"/>
                    <a:pt x="9327" y="1820"/>
                    <a:pt x="9729" y="1959"/>
                  </a:cubicBezTo>
                  <a:cubicBezTo>
                    <a:pt x="9762" y="1971"/>
                    <a:pt x="9795" y="1977"/>
                    <a:pt x="9827" y="1977"/>
                  </a:cubicBezTo>
                  <a:cubicBezTo>
                    <a:pt x="9997" y="1977"/>
                    <a:pt x="10148" y="1825"/>
                    <a:pt x="10155" y="1640"/>
                  </a:cubicBezTo>
                  <a:cubicBezTo>
                    <a:pt x="10155" y="1508"/>
                    <a:pt x="10073" y="1377"/>
                    <a:pt x="9950" y="1336"/>
                  </a:cubicBezTo>
                  <a:cubicBezTo>
                    <a:pt x="9745" y="1263"/>
                    <a:pt x="9606" y="1091"/>
                    <a:pt x="9409" y="828"/>
                  </a:cubicBezTo>
                  <a:cubicBezTo>
                    <a:pt x="9221" y="591"/>
                    <a:pt x="9016" y="312"/>
                    <a:pt x="8688" y="156"/>
                  </a:cubicBezTo>
                  <a:cubicBezTo>
                    <a:pt x="8532" y="82"/>
                    <a:pt x="8352" y="33"/>
                    <a:pt x="8131" y="33"/>
                  </a:cubicBezTo>
                  <a:cubicBezTo>
                    <a:pt x="8124" y="33"/>
                    <a:pt x="8118" y="33"/>
                    <a:pt x="8112" y="33"/>
                  </a:cubicBezTo>
                  <a:cubicBezTo>
                    <a:pt x="7460" y="33"/>
                    <a:pt x="7120" y="463"/>
                    <a:pt x="6852" y="812"/>
                  </a:cubicBezTo>
                  <a:cubicBezTo>
                    <a:pt x="6590" y="1148"/>
                    <a:pt x="6418" y="1336"/>
                    <a:pt x="6090" y="1336"/>
                  </a:cubicBezTo>
                  <a:cubicBezTo>
                    <a:pt x="5762" y="1336"/>
                    <a:pt x="5598" y="1140"/>
                    <a:pt x="5344" y="795"/>
                  </a:cubicBezTo>
                  <a:cubicBezTo>
                    <a:pt x="5074" y="443"/>
                    <a:pt x="4738" y="9"/>
                    <a:pt x="4066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2452175" y="1678750"/>
              <a:ext cx="253875" cy="49825"/>
            </a:xfrm>
            <a:custGeom>
              <a:rect b="b" l="l" r="r" t="t"/>
              <a:pathLst>
                <a:path extrusionOk="0" h="1993" w="10155">
                  <a:moveTo>
                    <a:pt x="4047" y="0"/>
                  </a:moveTo>
                  <a:cubicBezTo>
                    <a:pt x="3387" y="0"/>
                    <a:pt x="3055" y="430"/>
                    <a:pt x="2779" y="779"/>
                  </a:cubicBezTo>
                  <a:cubicBezTo>
                    <a:pt x="2516" y="1115"/>
                    <a:pt x="2352" y="1304"/>
                    <a:pt x="2025" y="1304"/>
                  </a:cubicBezTo>
                  <a:cubicBezTo>
                    <a:pt x="1697" y="1304"/>
                    <a:pt x="1533" y="1107"/>
                    <a:pt x="1271" y="763"/>
                  </a:cubicBezTo>
                  <a:cubicBezTo>
                    <a:pt x="1066" y="492"/>
                    <a:pt x="828" y="173"/>
                    <a:pt x="427" y="33"/>
                  </a:cubicBezTo>
                  <a:cubicBezTo>
                    <a:pt x="394" y="23"/>
                    <a:pt x="362" y="19"/>
                    <a:pt x="330" y="19"/>
                  </a:cubicBezTo>
                  <a:cubicBezTo>
                    <a:pt x="154" y="19"/>
                    <a:pt x="0" y="165"/>
                    <a:pt x="0" y="353"/>
                  </a:cubicBezTo>
                  <a:cubicBezTo>
                    <a:pt x="0" y="484"/>
                    <a:pt x="74" y="615"/>
                    <a:pt x="205" y="656"/>
                  </a:cubicBezTo>
                  <a:cubicBezTo>
                    <a:pt x="410" y="730"/>
                    <a:pt x="549" y="902"/>
                    <a:pt x="746" y="1164"/>
                  </a:cubicBezTo>
                  <a:cubicBezTo>
                    <a:pt x="1017" y="1517"/>
                    <a:pt x="1344" y="1959"/>
                    <a:pt x="2016" y="1959"/>
                  </a:cubicBezTo>
                  <a:cubicBezTo>
                    <a:pt x="2023" y="1959"/>
                    <a:pt x="2029" y="1959"/>
                    <a:pt x="2035" y="1959"/>
                  </a:cubicBezTo>
                  <a:cubicBezTo>
                    <a:pt x="2695" y="1959"/>
                    <a:pt x="3035" y="1530"/>
                    <a:pt x="3303" y="1181"/>
                  </a:cubicBezTo>
                  <a:cubicBezTo>
                    <a:pt x="3565" y="845"/>
                    <a:pt x="3729" y="656"/>
                    <a:pt x="4065" y="656"/>
                  </a:cubicBezTo>
                  <a:cubicBezTo>
                    <a:pt x="4393" y="656"/>
                    <a:pt x="4557" y="853"/>
                    <a:pt x="4811" y="1197"/>
                  </a:cubicBezTo>
                  <a:cubicBezTo>
                    <a:pt x="5082" y="1549"/>
                    <a:pt x="5418" y="1984"/>
                    <a:pt x="6082" y="1992"/>
                  </a:cubicBezTo>
                  <a:cubicBezTo>
                    <a:pt x="6088" y="1992"/>
                    <a:pt x="6094" y="1992"/>
                    <a:pt x="6100" y="1992"/>
                  </a:cubicBezTo>
                  <a:cubicBezTo>
                    <a:pt x="6760" y="1992"/>
                    <a:pt x="7100" y="1563"/>
                    <a:pt x="7368" y="1213"/>
                  </a:cubicBezTo>
                  <a:cubicBezTo>
                    <a:pt x="7631" y="877"/>
                    <a:pt x="7794" y="689"/>
                    <a:pt x="8130" y="689"/>
                  </a:cubicBezTo>
                  <a:cubicBezTo>
                    <a:pt x="8458" y="689"/>
                    <a:pt x="8622" y="886"/>
                    <a:pt x="8876" y="1222"/>
                  </a:cubicBezTo>
                  <a:cubicBezTo>
                    <a:pt x="9081" y="1492"/>
                    <a:pt x="9327" y="1812"/>
                    <a:pt x="9720" y="1951"/>
                  </a:cubicBezTo>
                  <a:cubicBezTo>
                    <a:pt x="9756" y="1963"/>
                    <a:pt x="9791" y="1969"/>
                    <a:pt x="9825" y="1969"/>
                  </a:cubicBezTo>
                  <a:cubicBezTo>
                    <a:pt x="9998" y="1969"/>
                    <a:pt x="10147" y="1824"/>
                    <a:pt x="10147" y="1640"/>
                  </a:cubicBezTo>
                  <a:cubicBezTo>
                    <a:pt x="10155" y="1500"/>
                    <a:pt x="10073" y="1377"/>
                    <a:pt x="9942" y="1328"/>
                  </a:cubicBezTo>
                  <a:cubicBezTo>
                    <a:pt x="9745" y="1263"/>
                    <a:pt x="9597" y="1091"/>
                    <a:pt x="9401" y="828"/>
                  </a:cubicBezTo>
                  <a:cubicBezTo>
                    <a:pt x="9220" y="591"/>
                    <a:pt x="9007" y="304"/>
                    <a:pt x="8680" y="148"/>
                  </a:cubicBezTo>
                  <a:cubicBezTo>
                    <a:pt x="8524" y="74"/>
                    <a:pt x="8344" y="33"/>
                    <a:pt x="8130" y="25"/>
                  </a:cubicBezTo>
                  <a:cubicBezTo>
                    <a:pt x="7458" y="25"/>
                    <a:pt x="7122" y="459"/>
                    <a:pt x="6844" y="804"/>
                  </a:cubicBezTo>
                  <a:cubicBezTo>
                    <a:pt x="6581" y="1148"/>
                    <a:pt x="6418" y="1336"/>
                    <a:pt x="6090" y="1336"/>
                  </a:cubicBezTo>
                  <a:cubicBezTo>
                    <a:pt x="5762" y="1328"/>
                    <a:pt x="5598" y="1140"/>
                    <a:pt x="5336" y="795"/>
                  </a:cubicBezTo>
                  <a:cubicBezTo>
                    <a:pt x="5073" y="443"/>
                    <a:pt x="4737" y="0"/>
                    <a:pt x="4065" y="0"/>
                  </a:cubicBezTo>
                  <a:cubicBezTo>
                    <a:pt x="4059" y="0"/>
                    <a:pt x="4053" y="0"/>
                    <a:pt x="4047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8" name="Google Shape;2448;p35"/>
          <p:cNvSpPr/>
          <p:nvPr/>
        </p:nvSpPr>
        <p:spPr>
          <a:xfrm>
            <a:off x="5264551" y="-503100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9" name="Google Shape;2449;p35"/>
          <p:cNvGrpSpPr/>
          <p:nvPr/>
        </p:nvGrpSpPr>
        <p:grpSpPr>
          <a:xfrm>
            <a:off x="7636305" y="4348272"/>
            <a:ext cx="1747850" cy="555536"/>
            <a:chOff x="3978382" y="1055490"/>
            <a:chExt cx="2317489" cy="736590"/>
          </a:xfrm>
        </p:grpSpPr>
        <p:sp>
          <p:nvSpPr>
            <p:cNvPr id="2450" name="Google Shape;2450;p35"/>
            <p:cNvSpPr/>
            <p:nvPr/>
          </p:nvSpPr>
          <p:spPr>
            <a:xfrm>
              <a:off x="3978382" y="1055490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3978382" y="1410710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2" name="Google Shape;2452;p35"/>
          <p:cNvSpPr/>
          <p:nvPr/>
        </p:nvSpPr>
        <p:spPr>
          <a:xfrm>
            <a:off x="2892797" y="4640400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35"/>
          <p:cNvSpPr/>
          <p:nvPr>
            <p:ph idx="2" type="pic"/>
          </p:nvPr>
        </p:nvSpPr>
        <p:spPr>
          <a:xfrm>
            <a:off x="5498550" y="1249050"/>
            <a:ext cx="2923200" cy="264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TITLE_AND_BODY_1">
    <p:bg>
      <p:bgPr>
        <a:solidFill>
          <a:schemeClr val="accent4"/>
        </a:solidFill>
      </p:bgPr>
    </p:bg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3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456" name="Google Shape;2456;p3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3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3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3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3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3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3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3" name="Google Shape;2463;p3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3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3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6" name="Google Shape;2466;p3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7" name="Google Shape;2467;p3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8" name="Google Shape;2468;p3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9" name="Google Shape;2469;p3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3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Google Shape;2471;p3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3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3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3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3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3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3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8" name="Google Shape;2478;p3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9" name="Google Shape;2479;p3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0" name="Google Shape;2480;p3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1" name="Google Shape;2481;p3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2" name="Google Shape;2482;p3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3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3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5" name="Google Shape;2485;p3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3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3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3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3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3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3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3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3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3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3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3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3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3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3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3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3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3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3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4" name="Google Shape;2504;p3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3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3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3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3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9" name="Google Shape;2509;p3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3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1" name="Google Shape;2511;p36"/>
          <p:cNvSpPr txBox="1"/>
          <p:nvPr>
            <p:ph type="title"/>
          </p:nvPr>
        </p:nvSpPr>
        <p:spPr>
          <a:xfrm>
            <a:off x="1616175" y="1039925"/>
            <a:ext cx="41025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2" name="Google Shape;2512;p36"/>
          <p:cNvSpPr txBox="1"/>
          <p:nvPr>
            <p:ph idx="1" type="body"/>
          </p:nvPr>
        </p:nvSpPr>
        <p:spPr>
          <a:xfrm>
            <a:off x="3506450" y="3756500"/>
            <a:ext cx="47148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3" name="Google Shape;2513;p36"/>
          <p:cNvSpPr/>
          <p:nvPr/>
        </p:nvSpPr>
        <p:spPr>
          <a:xfrm rot="-5400000">
            <a:off x="-395367" y="5022742"/>
            <a:ext cx="1903651" cy="313268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36"/>
          <p:cNvSpPr/>
          <p:nvPr/>
        </p:nvSpPr>
        <p:spPr>
          <a:xfrm>
            <a:off x="-386175" y="1363500"/>
            <a:ext cx="815100" cy="81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36"/>
          <p:cNvSpPr/>
          <p:nvPr/>
        </p:nvSpPr>
        <p:spPr>
          <a:xfrm>
            <a:off x="-254029" y="111825"/>
            <a:ext cx="7032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36"/>
          <p:cNvSpPr/>
          <p:nvPr/>
        </p:nvSpPr>
        <p:spPr>
          <a:xfrm>
            <a:off x="163599" y="1586100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36"/>
          <p:cNvSpPr/>
          <p:nvPr/>
        </p:nvSpPr>
        <p:spPr>
          <a:xfrm>
            <a:off x="8635838" y="4733115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36"/>
          <p:cNvSpPr/>
          <p:nvPr/>
        </p:nvSpPr>
        <p:spPr>
          <a:xfrm>
            <a:off x="8635849" y="4684975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2"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0" name="Google Shape;2520;p3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521" name="Google Shape;2521;p3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2" name="Google Shape;2522;p3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3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3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3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3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7" name="Google Shape;2527;p3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8" name="Google Shape;2528;p3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9" name="Google Shape;2529;p3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0" name="Google Shape;2530;p3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1" name="Google Shape;2531;p3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2" name="Google Shape;2532;p3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3" name="Google Shape;2533;p3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4" name="Google Shape;2534;p3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3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6" name="Google Shape;2536;p3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7" name="Google Shape;2537;p3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8" name="Google Shape;2538;p3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9" name="Google Shape;2539;p3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0" name="Google Shape;2540;p3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1" name="Google Shape;2541;p3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2" name="Google Shape;2542;p3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3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3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3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3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7" name="Google Shape;2547;p3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8" name="Google Shape;2548;p3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3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0" name="Google Shape;2550;p3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3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3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3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4" name="Google Shape;2554;p3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3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3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7" name="Google Shape;2557;p3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3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3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3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3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3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3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3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3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3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3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8" name="Google Shape;2568;p3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9" name="Google Shape;2569;p3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3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3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3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3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Google Shape;2574;p3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Google Shape;2575;p3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6" name="Google Shape;2576;p3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577" name="Google Shape;2577;p3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8" name="Google Shape;2578;p3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79" name="Google Shape;2579;p3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580" name="Google Shape;2580;p3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3" name="Google Shape;2583;p37"/>
          <p:cNvSpPr/>
          <p:nvPr/>
        </p:nvSpPr>
        <p:spPr>
          <a:xfrm>
            <a:off x="119125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37"/>
          <p:cNvSpPr/>
          <p:nvPr/>
        </p:nvSpPr>
        <p:spPr>
          <a:xfrm>
            <a:off x="8655550" y="32611"/>
            <a:ext cx="613233" cy="61405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37"/>
          <p:cNvSpPr/>
          <p:nvPr/>
        </p:nvSpPr>
        <p:spPr>
          <a:xfrm>
            <a:off x="8662222" y="5280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37"/>
          <p:cNvSpPr/>
          <p:nvPr/>
        </p:nvSpPr>
        <p:spPr>
          <a:xfrm rot="-5400000">
            <a:off x="8218037" y="46800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37"/>
          <p:cNvSpPr/>
          <p:nvPr/>
        </p:nvSpPr>
        <p:spPr>
          <a:xfrm>
            <a:off x="253700" y="646671"/>
            <a:ext cx="224100" cy="22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37"/>
          <p:cNvSpPr/>
          <p:nvPr/>
        </p:nvSpPr>
        <p:spPr>
          <a:xfrm>
            <a:off x="8279825" y="4584213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37"/>
          <p:cNvSpPr/>
          <p:nvPr/>
        </p:nvSpPr>
        <p:spPr>
          <a:xfrm>
            <a:off x="-91925" y="-130720"/>
            <a:ext cx="525900" cy="5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37"/>
          <p:cNvSpPr/>
          <p:nvPr/>
        </p:nvSpPr>
        <p:spPr>
          <a:xfrm>
            <a:off x="8556025" y="817222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37"/>
          <p:cNvSpPr/>
          <p:nvPr/>
        </p:nvSpPr>
        <p:spPr>
          <a:xfrm>
            <a:off x="123626" y="1054215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3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3" name="Google Shape;2593;p37"/>
          <p:cNvSpPr txBox="1"/>
          <p:nvPr>
            <p:ph idx="1" type="subTitle"/>
          </p:nvPr>
        </p:nvSpPr>
        <p:spPr>
          <a:xfrm>
            <a:off x="987825" y="3038535"/>
            <a:ext cx="29127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4"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5" name="Google Shape;2595;p3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596" name="Google Shape;2596;p3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3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3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3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3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3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3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3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3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3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3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3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3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3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3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3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3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3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3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3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6" name="Google Shape;2616;p3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3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3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9" name="Google Shape;2619;p3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0" name="Google Shape;2620;p3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1" name="Google Shape;2621;p3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Google Shape;2622;p3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3" name="Google Shape;2623;p3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4" name="Google Shape;2624;p3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3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3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7" name="Google Shape;2627;p3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3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3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3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3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2" name="Google Shape;2632;p3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3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4" name="Google Shape;2634;p3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5" name="Google Shape;2635;p3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6" name="Google Shape;2636;p3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7" name="Google Shape;2637;p3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8" name="Google Shape;2638;p3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3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3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3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3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3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3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3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3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3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3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3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3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1" name="Google Shape;2651;p38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652" name="Google Shape;2652;p38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3" name="Google Shape;2653;p38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54" name="Google Shape;2654;p38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655" name="Google Shape;2655;p38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8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8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8" name="Google Shape;2658;p38"/>
          <p:cNvSpPr/>
          <p:nvPr/>
        </p:nvSpPr>
        <p:spPr>
          <a:xfrm>
            <a:off x="697195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38"/>
          <p:cNvSpPr/>
          <p:nvPr/>
        </p:nvSpPr>
        <p:spPr>
          <a:xfrm>
            <a:off x="84309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38"/>
          <p:cNvSpPr/>
          <p:nvPr/>
        </p:nvSpPr>
        <p:spPr>
          <a:xfrm>
            <a:off x="8430897" y="49264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38"/>
          <p:cNvSpPr/>
          <p:nvPr/>
        </p:nvSpPr>
        <p:spPr>
          <a:xfrm>
            <a:off x="-296597" y="39601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8"/>
          <p:cNvSpPr/>
          <p:nvPr/>
        </p:nvSpPr>
        <p:spPr>
          <a:xfrm>
            <a:off x="-124875" y="633775"/>
            <a:ext cx="350400" cy="350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8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38"/>
          <p:cNvSpPr/>
          <p:nvPr/>
        </p:nvSpPr>
        <p:spPr>
          <a:xfrm>
            <a:off x="81312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38"/>
          <p:cNvSpPr/>
          <p:nvPr/>
        </p:nvSpPr>
        <p:spPr>
          <a:xfrm>
            <a:off x="343000" y="4665538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38"/>
          <p:cNvSpPr/>
          <p:nvPr/>
        </p:nvSpPr>
        <p:spPr>
          <a:xfrm>
            <a:off x="388000" y="-825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8"/>
          <p:cNvSpPr/>
          <p:nvPr/>
        </p:nvSpPr>
        <p:spPr>
          <a:xfrm>
            <a:off x="225522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8"/>
          <p:cNvSpPr/>
          <p:nvPr/>
        </p:nvSpPr>
        <p:spPr>
          <a:xfrm>
            <a:off x="2323425" y="4762046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8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0" name="Google Shape;2670;p38"/>
          <p:cNvSpPr txBox="1"/>
          <p:nvPr>
            <p:ph idx="1" type="subTitle"/>
          </p:nvPr>
        </p:nvSpPr>
        <p:spPr>
          <a:xfrm>
            <a:off x="4471813" y="3027725"/>
            <a:ext cx="35172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4_1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3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673" name="Google Shape;2673;p3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3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5" name="Google Shape;2675;p3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6" name="Google Shape;2676;p3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3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3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3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3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3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2" name="Google Shape;2682;p3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3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3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3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3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3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3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3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3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3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3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3" name="Google Shape;2693;p3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4" name="Google Shape;2694;p3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5" name="Google Shape;2695;p3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3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3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3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3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3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Google Shape;2701;p3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2" name="Google Shape;2702;p3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3" name="Google Shape;2703;p3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3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3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3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3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8" name="Google Shape;2708;p3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9" name="Google Shape;2709;p3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3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3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Google Shape;2712;p3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Google Shape;2713;p3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Google Shape;2714;p3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5" name="Google Shape;2715;p3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6" name="Google Shape;2716;p3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7" name="Google Shape;2717;p3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3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9" name="Google Shape;2719;p3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0" name="Google Shape;2720;p3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3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3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3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3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3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3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3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8" name="Google Shape;2728;p39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729" name="Google Shape;2729;p39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0" name="Google Shape;2730;p39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31" name="Google Shape;2731;p39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732" name="Google Shape;2732;p39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9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9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5" name="Google Shape;2735;p39"/>
          <p:cNvSpPr txBox="1"/>
          <p:nvPr>
            <p:ph idx="1" type="body"/>
          </p:nvPr>
        </p:nvSpPr>
        <p:spPr>
          <a:xfrm>
            <a:off x="969150" y="1287000"/>
            <a:ext cx="46962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naheim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736" name="Google Shape;2736;p39"/>
          <p:cNvSpPr/>
          <p:nvPr/>
        </p:nvSpPr>
        <p:spPr>
          <a:xfrm>
            <a:off x="7092429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39"/>
          <p:cNvSpPr/>
          <p:nvPr/>
        </p:nvSpPr>
        <p:spPr>
          <a:xfrm>
            <a:off x="84309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39"/>
          <p:cNvSpPr/>
          <p:nvPr/>
        </p:nvSpPr>
        <p:spPr>
          <a:xfrm>
            <a:off x="1322753" y="47548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39"/>
          <p:cNvSpPr/>
          <p:nvPr/>
        </p:nvSpPr>
        <p:spPr>
          <a:xfrm>
            <a:off x="537900" y="-108675"/>
            <a:ext cx="350400" cy="350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39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9"/>
          <p:cNvSpPr/>
          <p:nvPr/>
        </p:nvSpPr>
        <p:spPr>
          <a:xfrm>
            <a:off x="81312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9"/>
          <p:cNvSpPr/>
          <p:nvPr/>
        </p:nvSpPr>
        <p:spPr>
          <a:xfrm>
            <a:off x="179925" y="5394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39"/>
          <p:cNvSpPr/>
          <p:nvPr/>
        </p:nvSpPr>
        <p:spPr>
          <a:xfrm>
            <a:off x="225522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39"/>
          <p:cNvSpPr/>
          <p:nvPr/>
        </p:nvSpPr>
        <p:spPr>
          <a:xfrm>
            <a:off x="149325" y="4325871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39"/>
          <p:cNvSpPr/>
          <p:nvPr/>
        </p:nvSpPr>
        <p:spPr>
          <a:xfrm>
            <a:off x="8700650" y="3773375"/>
            <a:ext cx="524100" cy="5241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39"/>
          <p:cNvSpPr/>
          <p:nvPr/>
        </p:nvSpPr>
        <p:spPr>
          <a:xfrm>
            <a:off x="6927947" y="2417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39"/>
          <p:cNvSpPr/>
          <p:nvPr/>
        </p:nvSpPr>
        <p:spPr>
          <a:xfrm>
            <a:off x="225525" y="4730576"/>
            <a:ext cx="601731" cy="602541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39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4_1_1"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0" name="Google Shape;2750;p4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751" name="Google Shape;2751;p4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2" name="Google Shape;2752;p4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3" name="Google Shape;2753;p4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4" name="Google Shape;2754;p4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5" name="Google Shape;2755;p4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4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4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4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4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4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4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4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4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4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4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4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4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4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4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4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4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4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4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4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4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4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4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4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4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4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4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4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4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4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4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6" name="Google Shape;2786;p4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7" name="Google Shape;2787;p4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4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9" name="Google Shape;2789;p4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0" name="Google Shape;2790;p4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4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4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4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4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4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4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4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4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4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4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4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4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4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4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4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6" name="Google Shape;2806;p40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807" name="Google Shape;2807;p40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8" name="Google Shape;2808;p40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09" name="Google Shape;2809;p40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810" name="Google Shape;2810;p40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0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0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3" name="Google Shape;2813;p40"/>
          <p:cNvSpPr txBox="1"/>
          <p:nvPr>
            <p:ph idx="1" type="body"/>
          </p:nvPr>
        </p:nvSpPr>
        <p:spPr>
          <a:xfrm>
            <a:off x="969000" y="1299550"/>
            <a:ext cx="50373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naheim"/>
              <a:buChar char="●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814" name="Google Shape;2814;p40"/>
          <p:cNvGrpSpPr/>
          <p:nvPr/>
        </p:nvGrpSpPr>
        <p:grpSpPr>
          <a:xfrm>
            <a:off x="701025" y="763050"/>
            <a:ext cx="7731300" cy="309625"/>
            <a:chOff x="701025" y="763050"/>
            <a:chExt cx="7731300" cy="309625"/>
          </a:xfrm>
        </p:grpSpPr>
        <p:cxnSp>
          <p:nvCxnSpPr>
            <p:cNvPr id="2815" name="Google Shape;2815;p40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16" name="Google Shape;2816;p40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817" name="Google Shape;2817;p40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40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40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0" name="Google Shape;2820;p40"/>
          <p:cNvSpPr/>
          <p:nvPr/>
        </p:nvSpPr>
        <p:spPr>
          <a:xfrm>
            <a:off x="7911752" y="-231675"/>
            <a:ext cx="564900" cy="564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0"/>
          <p:cNvSpPr/>
          <p:nvPr/>
        </p:nvSpPr>
        <p:spPr>
          <a:xfrm>
            <a:off x="6927947" y="2417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40"/>
          <p:cNvSpPr/>
          <p:nvPr/>
        </p:nvSpPr>
        <p:spPr>
          <a:xfrm>
            <a:off x="8385147" y="496756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40"/>
          <p:cNvSpPr/>
          <p:nvPr/>
        </p:nvSpPr>
        <p:spPr>
          <a:xfrm>
            <a:off x="155825" y="448362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40"/>
          <p:cNvSpPr/>
          <p:nvPr/>
        </p:nvSpPr>
        <p:spPr>
          <a:xfrm>
            <a:off x="-403263" y="16787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40"/>
          <p:cNvSpPr/>
          <p:nvPr/>
        </p:nvSpPr>
        <p:spPr>
          <a:xfrm>
            <a:off x="232172" y="553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40"/>
          <p:cNvSpPr/>
          <p:nvPr/>
        </p:nvSpPr>
        <p:spPr>
          <a:xfrm>
            <a:off x="667347" y="49828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40"/>
          <p:cNvSpPr/>
          <p:nvPr/>
        </p:nvSpPr>
        <p:spPr>
          <a:xfrm flipH="1">
            <a:off x="8604578" y="43904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40"/>
          <p:cNvSpPr/>
          <p:nvPr/>
        </p:nvSpPr>
        <p:spPr>
          <a:xfrm flipH="1">
            <a:off x="407757" y="80408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40"/>
          <p:cNvSpPr/>
          <p:nvPr/>
        </p:nvSpPr>
        <p:spPr>
          <a:xfrm>
            <a:off x="8696078" y="677062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40"/>
          <p:cNvSpPr/>
          <p:nvPr/>
        </p:nvSpPr>
        <p:spPr>
          <a:xfrm>
            <a:off x="8696075" y="125738"/>
            <a:ext cx="330600" cy="3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40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44" name="Google Shape;244;p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00" name="Google Shape;300;p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2" name="Google Shape;302;p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03" name="Google Shape;303;p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5"/>
          <p:cNvSpPr/>
          <p:nvPr/>
        </p:nvSpPr>
        <p:spPr>
          <a:xfrm>
            <a:off x="-588071" y="4698673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1161522" y="4895200"/>
            <a:ext cx="183000" cy="18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8502725" y="207750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"/>
          <p:cNvSpPr/>
          <p:nvPr/>
        </p:nvSpPr>
        <p:spPr>
          <a:xfrm>
            <a:off x="8899600" y="-116550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-487601" y="69700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226425" y="1075900"/>
            <a:ext cx="362400" cy="3624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"/>
          <p:cNvSpPr/>
          <p:nvPr/>
        </p:nvSpPr>
        <p:spPr>
          <a:xfrm>
            <a:off x="226422" y="15789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"/>
          <p:cNvSpPr txBox="1"/>
          <p:nvPr>
            <p:ph idx="1" type="subTitle"/>
          </p:nvPr>
        </p:nvSpPr>
        <p:spPr>
          <a:xfrm>
            <a:off x="5303713" y="2372850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5"/>
          <p:cNvSpPr txBox="1"/>
          <p:nvPr>
            <p:ph idx="2" type="subTitle"/>
          </p:nvPr>
        </p:nvSpPr>
        <p:spPr>
          <a:xfrm>
            <a:off x="2221488" y="2378275"/>
            <a:ext cx="1618800" cy="41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2051238" y="2844175"/>
            <a:ext cx="1959300" cy="105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5133463" y="2854050"/>
            <a:ext cx="1959300" cy="105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4_1_1_1"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4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834" name="Google Shape;2834;p4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5" name="Google Shape;2835;p4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6" name="Google Shape;2836;p4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Google Shape;2837;p4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4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4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4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Google Shape;2841;p4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2" name="Google Shape;2842;p4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3" name="Google Shape;2843;p4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4" name="Google Shape;2844;p4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5" name="Google Shape;2845;p4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6" name="Google Shape;2846;p4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7" name="Google Shape;2847;p4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8" name="Google Shape;2848;p4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9" name="Google Shape;2849;p4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4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4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4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4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4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4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4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4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4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4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4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1" name="Google Shape;2861;p4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2" name="Google Shape;2862;p4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4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4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4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4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4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4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4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4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4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4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4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4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4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4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4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8" name="Google Shape;2878;p4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4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0" name="Google Shape;2880;p4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1" name="Google Shape;2881;p4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4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4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4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4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4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4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4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9" name="Google Shape;2889;p41"/>
          <p:cNvSpPr txBox="1"/>
          <p:nvPr>
            <p:ph type="title"/>
          </p:nvPr>
        </p:nvSpPr>
        <p:spPr>
          <a:xfrm>
            <a:off x="1473890" y="1409953"/>
            <a:ext cx="33438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90" name="Google Shape;2890;p41"/>
          <p:cNvSpPr txBox="1"/>
          <p:nvPr>
            <p:ph idx="1" type="body"/>
          </p:nvPr>
        </p:nvSpPr>
        <p:spPr>
          <a:xfrm>
            <a:off x="2644430" y="2945153"/>
            <a:ext cx="49872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1" name="Google Shape;2891;p41"/>
          <p:cNvSpPr/>
          <p:nvPr/>
        </p:nvSpPr>
        <p:spPr>
          <a:xfrm>
            <a:off x="-475975" y="4103825"/>
            <a:ext cx="1188385" cy="504748"/>
          </a:xfrm>
          <a:custGeom>
            <a:rect b="b" l="l" r="r" t="t"/>
            <a:pathLst>
              <a:path extrusionOk="0" h="7401" w="17425">
                <a:moveTo>
                  <a:pt x="8245" y="0"/>
                </a:moveTo>
                <a:cubicBezTo>
                  <a:pt x="6180" y="0"/>
                  <a:pt x="4492" y="1574"/>
                  <a:pt x="4311" y="3590"/>
                </a:cubicBezTo>
                <a:cubicBezTo>
                  <a:pt x="4311" y="3650"/>
                  <a:pt x="4263" y="3689"/>
                  <a:pt x="4205" y="3689"/>
                </a:cubicBezTo>
                <a:cubicBezTo>
                  <a:pt x="4199" y="3689"/>
                  <a:pt x="4194" y="3689"/>
                  <a:pt x="4188" y="3688"/>
                </a:cubicBezTo>
                <a:cubicBezTo>
                  <a:pt x="4024" y="3664"/>
                  <a:pt x="3861" y="3655"/>
                  <a:pt x="3688" y="3655"/>
                </a:cubicBezTo>
                <a:cubicBezTo>
                  <a:pt x="1689" y="3655"/>
                  <a:pt x="58" y="5254"/>
                  <a:pt x="0" y="7237"/>
                </a:cubicBezTo>
                <a:cubicBezTo>
                  <a:pt x="0" y="7302"/>
                  <a:pt x="50" y="7352"/>
                  <a:pt x="107" y="7352"/>
                </a:cubicBezTo>
                <a:lnTo>
                  <a:pt x="17318" y="7401"/>
                </a:lnTo>
                <a:cubicBezTo>
                  <a:pt x="17375" y="7401"/>
                  <a:pt x="17424" y="7352"/>
                  <a:pt x="17424" y="7286"/>
                </a:cubicBezTo>
                <a:cubicBezTo>
                  <a:pt x="17383" y="4024"/>
                  <a:pt x="15539" y="2516"/>
                  <a:pt x="13204" y="2516"/>
                </a:cubicBezTo>
                <a:cubicBezTo>
                  <a:pt x="12818" y="2516"/>
                  <a:pt x="12441" y="2565"/>
                  <a:pt x="12081" y="2664"/>
                </a:cubicBezTo>
                <a:cubicBezTo>
                  <a:pt x="12071" y="2667"/>
                  <a:pt x="12060" y="2669"/>
                  <a:pt x="12050" y="2669"/>
                </a:cubicBezTo>
                <a:cubicBezTo>
                  <a:pt x="12010" y="2669"/>
                  <a:pt x="11969" y="2644"/>
                  <a:pt x="11950" y="2598"/>
                </a:cubicBezTo>
                <a:cubicBezTo>
                  <a:pt x="11401" y="1082"/>
                  <a:pt x="9950" y="0"/>
                  <a:pt x="8245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2" name="Google Shape;2892;p41"/>
          <p:cNvGrpSpPr/>
          <p:nvPr/>
        </p:nvGrpSpPr>
        <p:grpSpPr>
          <a:xfrm>
            <a:off x="6621493" y="717398"/>
            <a:ext cx="2998482" cy="743700"/>
            <a:chOff x="852575" y="4563950"/>
            <a:chExt cx="367200" cy="91075"/>
          </a:xfrm>
        </p:grpSpPr>
        <p:sp>
          <p:nvSpPr>
            <p:cNvPr id="2893" name="Google Shape;2893;p41"/>
            <p:cNvSpPr/>
            <p:nvPr/>
          </p:nvSpPr>
          <p:spPr>
            <a:xfrm>
              <a:off x="852575" y="4563950"/>
              <a:ext cx="367200" cy="44975"/>
            </a:xfrm>
            <a:custGeom>
              <a:rect b="b" l="l" r="r" t="t"/>
              <a:pathLst>
                <a:path extrusionOk="0" h="1799" w="14688">
                  <a:moveTo>
                    <a:pt x="1806" y="0"/>
                  </a:moveTo>
                  <a:cubicBezTo>
                    <a:pt x="1214" y="0"/>
                    <a:pt x="633" y="269"/>
                    <a:pt x="66" y="807"/>
                  </a:cubicBezTo>
                  <a:cubicBezTo>
                    <a:pt x="1" y="864"/>
                    <a:pt x="1" y="962"/>
                    <a:pt x="58" y="1020"/>
                  </a:cubicBezTo>
                  <a:cubicBezTo>
                    <a:pt x="88" y="1054"/>
                    <a:pt x="128" y="1070"/>
                    <a:pt x="170" y="1070"/>
                  </a:cubicBezTo>
                  <a:cubicBezTo>
                    <a:pt x="208" y="1070"/>
                    <a:pt x="248" y="1056"/>
                    <a:pt x="279" y="1028"/>
                  </a:cubicBezTo>
                  <a:cubicBezTo>
                    <a:pt x="782" y="550"/>
                    <a:pt x="1287" y="310"/>
                    <a:pt x="1804" y="310"/>
                  </a:cubicBezTo>
                  <a:cubicBezTo>
                    <a:pt x="2322" y="310"/>
                    <a:pt x="2852" y="552"/>
                    <a:pt x="3402" y="1036"/>
                  </a:cubicBezTo>
                  <a:cubicBezTo>
                    <a:pt x="3976" y="1544"/>
                    <a:pt x="4566" y="1798"/>
                    <a:pt x="5180" y="1798"/>
                  </a:cubicBezTo>
                  <a:lnTo>
                    <a:pt x="5180" y="1790"/>
                  </a:lnTo>
                  <a:cubicBezTo>
                    <a:pt x="5787" y="1790"/>
                    <a:pt x="6418" y="1544"/>
                    <a:pt x="7049" y="1044"/>
                  </a:cubicBezTo>
                  <a:cubicBezTo>
                    <a:pt x="7651" y="667"/>
                    <a:pt x="8231" y="479"/>
                    <a:pt x="8798" y="479"/>
                  </a:cubicBezTo>
                  <a:cubicBezTo>
                    <a:pt x="9364" y="479"/>
                    <a:pt x="9918" y="667"/>
                    <a:pt x="10467" y="1044"/>
                  </a:cubicBezTo>
                  <a:cubicBezTo>
                    <a:pt x="11167" y="1516"/>
                    <a:pt x="11856" y="1751"/>
                    <a:pt x="12542" y="1751"/>
                  </a:cubicBezTo>
                  <a:cubicBezTo>
                    <a:pt x="13229" y="1751"/>
                    <a:pt x="13913" y="1516"/>
                    <a:pt x="14605" y="1044"/>
                  </a:cubicBezTo>
                  <a:cubicBezTo>
                    <a:pt x="14671" y="995"/>
                    <a:pt x="14687" y="905"/>
                    <a:pt x="14638" y="831"/>
                  </a:cubicBezTo>
                  <a:cubicBezTo>
                    <a:pt x="14612" y="789"/>
                    <a:pt x="14563" y="764"/>
                    <a:pt x="14511" y="764"/>
                  </a:cubicBezTo>
                  <a:cubicBezTo>
                    <a:pt x="14482" y="764"/>
                    <a:pt x="14452" y="772"/>
                    <a:pt x="14425" y="790"/>
                  </a:cubicBezTo>
                  <a:cubicBezTo>
                    <a:pt x="13786" y="1229"/>
                    <a:pt x="13165" y="1448"/>
                    <a:pt x="12541" y="1448"/>
                  </a:cubicBezTo>
                  <a:cubicBezTo>
                    <a:pt x="11917" y="1448"/>
                    <a:pt x="11290" y="1229"/>
                    <a:pt x="10639" y="790"/>
                  </a:cubicBezTo>
                  <a:cubicBezTo>
                    <a:pt x="10045" y="380"/>
                    <a:pt x="9432" y="176"/>
                    <a:pt x="8804" y="176"/>
                  </a:cubicBezTo>
                  <a:cubicBezTo>
                    <a:pt x="8176" y="176"/>
                    <a:pt x="7533" y="380"/>
                    <a:pt x="6877" y="790"/>
                  </a:cubicBezTo>
                  <a:lnTo>
                    <a:pt x="6869" y="798"/>
                  </a:lnTo>
                  <a:cubicBezTo>
                    <a:pt x="6287" y="1257"/>
                    <a:pt x="5730" y="1487"/>
                    <a:pt x="5189" y="1487"/>
                  </a:cubicBezTo>
                  <a:cubicBezTo>
                    <a:pt x="4648" y="1487"/>
                    <a:pt x="4123" y="1257"/>
                    <a:pt x="3607" y="798"/>
                  </a:cubicBezTo>
                  <a:cubicBezTo>
                    <a:pt x="2997" y="267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852575" y="4586950"/>
              <a:ext cx="367200" cy="44925"/>
            </a:xfrm>
            <a:custGeom>
              <a:rect b="b" l="l" r="r" t="t"/>
              <a:pathLst>
                <a:path extrusionOk="0" h="1797" w="14688">
                  <a:moveTo>
                    <a:pt x="1806" y="0"/>
                  </a:moveTo>
                  <a:cubicBezTo>
                    <a:pt x="1214" y="0"/>
                    <a:pt x="633" y="271"/>
                    <a:pt x="66" y="813"/>
                  </a:cubicBezTo>
                  <a:cubicBezTo>
                    <a:pt x="1" y="870"/>
                    <a:pt x="1" y="968"/>
                    <a:pt x="58" y="1026"/>
                  </a:cubicBezTo>
                  <a:cubicBezTo>
                    <a:pt x="88" y="1060"/>
                    <a:pt x="128" y="1076"/>
                    <a:pt x="170" y="1076"/>
                  </a:cubicBezTo>
                  <a:cubicBezTo>
                    <a:pt x="208" y="1076"/>
                    <a:pt x="248" y="1062"/>
                    <a:pt x="279" y="1034"/>
                  </a:cubicBezTo>
                  <a:cubicBezTo>
                    <a:pt x="783" y="555"/>
                    <a:pt x="1290" y="315"/>
                    <a:pt x="1807" y="315"/>
                  </a:cubicBezTo>
                  <a:cubicBezTo>
                    <a:pt x="2324" y="315"/>
                    <a:pt x="2853" y="555"/>
                    <a:pt x="3402" y="1034"/>
                  </a:cubicBezTo>
                  <a:cubicBezTo>
                    <a:pt x="3976" y="1542"/>
                    <a:pt x="4566" y="1796"/>
                    <a:pt x="5180" y="1796"/>
                  </a:cubicBezTo>
                  <a:cubicBezTo>
                    <a:pt x="5787" y="1796"/>
                    <a:pt x="6418" y="1550"/>
                    <a:pt x="7049" y="1042"/>
                  </a:cubicBezTo>
                  <a:cubicBezTo>
                    <a:pt x="7650" y="666"/>
                    <a:pt x="8228" y="478"/>
                    <a:pt x="8793" y="478"/>
                  </a:cubicBezTo>
                  <a:cubicBezTo>
                    <a:pt x="9361" y="478"/>
                    <a:pt x="9916" y="668"/>
                    <a:pt x="10467" y="1050"/>
                  </a:cubicBezTo>
                  <a:cubicBezTo>
                    <a:pt x="11167" y="1518"/>
                    <a:pt x="11856" y="1751"/>
                    <a:pt x="12542" y="1751"/>
                  </a:cubicBezTo>
                  <a:cubicBezTo>
                    <a:pt x="13229" y="1751"/>
                    <a:pt x="13913" y="1518"/>
                    <a:pt x="14605" y="1050"/>
                  </a:cubicBezTo>
                  <a:cubicBezTo>
                    <a:pt x="14671" y="1001"/>
                    <a:pt x="14687" y="903"/>
                    <a:pt x="14638" y="837"/>
                  </a:cubicBezTo>
                  <a:cubicBezTo>
                    <a:pt x="14613" y="792"/>
                    <a:pt x="14566" y="768"/>
                    <a:pt x="14516" y="768"/>
                  </a:cubicBezTo>
                  <a:cubicBezTo>
                    <a:pt x="14485" y="768"/>
                    <a:pt x="14454" y="777"/>
                    <a:pt x="14425" y="796"/>
                  </a:cubicBezTo>
                  <a:cubicBezTo>
                    <a:pt x="13786" y="1231"/>
                    <a:pt x="13165" y="1448"/>
                    <a:pt x="12541" y="1448"/>
                  </a:cubicBezTo>
                  <a:cubicBezTo>
                    <a:pt x="11917" y="1448"/>
                    <a:pt x="11290" y="1231"/>
                    <a:pt x="10639" y="796"/>
                  </a:cubicBezTo>
                  <a:cubicBezTo>
                    <a:pt x="10043" y="381"/>
                    <a:pt x="9429" y="175"/>
                    <a:pt x="8799" y="175"/>
                  </a:cubicBezTo>
                  <a:cubicBezTo>
                    <a:pt x="8173" y="175"/>
                    <a:pt x="7531" y="379"/>
                    <a:pt x="6877" y="788"/>
                  </a:cubicBezTo>
                  <a:lnTo>
                    <a:pt x="6869" y="796"/>
                  </a:lnTo>
                  <a:cubicBezTo>
                    <a:pt x="6284" y="1257"/>
                    <a:pt x="5725" y="1489"/>
                    <a:pt x="5181" y="1489"/>
                  </a:cubicBezTo>
                  <a:cubicBezTo>
                    <a:pt x="4643" y="1489"/>
                    <a:pt x="4121" y="1261"/>
                    <a:pt x="3607" y="805"/>
                  </a:cubicBezTo>
                  <a:cubicBezTo>
                    <a:pt x="2997" y="269"/>
                    <a:pt x="2396" y="0"/>
                    <a:pt x="180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852575" y="4610075"/>
              <a:ext cx="367200" cy="44950"/>
            </a:xfrm>
            <a:custGeom>
              <a:rect b="b" l="l" r="r" t="t"/>
              <a:pathLst>
                <a:path extrusionOk="0" h="1798" w="14688">
                  <a:moveTo>
                    <a:pt x="1803" y="0"/>
                  </a:moveTo>
                  <a:cubicBezTo>
                    <a:pt x="1212" y="0"/>
                    <a:pt x="632" y="269"/>
                    <a:pt x="66" y="806"/>
                  </a:cubicBezTo>
                  <a:cubicBezTo>
                    <a:pt x="1" y="863"/>
                    <a:pt x="1" y="961"/>
                    <a:pt x="58" y="1027"/>
                  </a:cubicBezTo>
                  <a:cubicBezTo>
                    <a:pt x="87" y="1056"/>
                    <a:pt x="126" y="1070"/>
                    <a:pt x="166" y="1070"/>
                  </a:cubicBezTo>
                  <a:cubicBezTo>
                    <a:pt x="206" y="1070"/>
                    <a:pt x="247" y="1056"/>
                    <a:pt x="279" y="1027"/>
                  </a:cubicBezTo>
                  <a:cubicBezTo>
                    <a:pt x="782" y="549"/>
                    <a:pt x="1287" y="309"/>
                    <a:pt x="1804" y="309"/>
                  </a:cubicBezTo>
                  <a:cubicBezTo>
                    <a:pt x="2322" y="309"/>
                    <a:pt x="2852" y="551"/>
                    <a:pt x="3402" y="1035"/>
                  </a:cubicBezTo>
                  <a:cubicBezTo>
                    <a:pt x="3976" y="1543"/>
                    <a:pt x="4566" y="1797"/>
                    <a:pt x="5180" y="1797"/>
                  </a:cubicBezTo>
                  <a:cubicBezTo>
                    <a:pt x="5787" y="1797"/>
                    <a:pt x="6418" y="1543"/>
                    <a:pt x="7049" y="1043"/>
                  </a:cubicBezTo>
                  <a:cubicBezTo>
                    <a:pt x="7651" y="666"/>
                    <a:pt x="8231" y="478"/>
                    <a:pt x="8798" y="478"/>
                  </a:cubicBezTo>
                  <a:cubicBezTo>
                    <a:pt x="9364" y="478"/>
                    <a:pt x="9918" y="666"/>
                    <a:pt x="10467" y="1043"/>
                  </a:cubicBezTo>
                  <a:cubicBezTo>
                    <a:pt x="11167" y="1515"/>
                    <a:pt x="11856" y="1750"/>
                    <a:pt x="12542" y="1750"/>
                  </a:cubicBezTo>
                  <a:cubicBezTo>
                    <a:pt x="13229" y="1750"/>
                    <a:pt x="13913" y="1515"/>
                    <a:pt x="14605" y="1043"/>
                  </a:cubicBezTo>
                  <a:cubicBezTo>
                    <a:pt x="14671" y="1002"/>
                    <a:pt x="14687" y="904"/>
                    <a:pt x="14638" y="830"/>
                  </a:cubicBezTo>
                  <a:cubicBezTo>
                    <a:pt x="14612" y="789"/>
                    <a:pt x="14563" y="767"/>
                    <a:pt x="14512" y="767"/>
                  </a:cubicBezTo>
                  <a:cubicBezTo>
                    <a:pt x="14483" y="767"/>
                    <a:pt x="14452" y="774"/>
                    <a:pt x="14425" y="789"/>
                  </a:cubicBezTo>
                  <a:cubicBezTo>
                    <a:pt x="13786" y="1228"/>
                    <a:pt x="13165" y="1447"/>
                    <a:pt x="12541" y="1447"/>
                  </a:cubicBezTo>
                  <a:cubicBezTo>
                    <a:pt x="11917" y="1447"/>
                    <a:pt x="11290" y="1228"/>
                    <a:pt x="10639" y="789"/>
                  </a:cubicBezTo>
                  <a:cubicBezTo>
                    <a:pt x="10045" y="380"/>
                    <a:pt x="9432" y="175"/>
                    <a:pt x="8804" y="175"/>
                  </a:cubicBezTo>
                  <a:cubicBezTo>
                    <a:pt x="8176" y="175"/>
                    <a:pt x="7533" y="380"/>
                    <a:pt x="6877" y="789"/>
                  </a:cubicBezTo>
                  <a:lnTo>
                    <a:pt x="6869" y="797"/>
                  </a:lnTo>
                  <a:cubicBezTo>
                    <a:pt x="6286" y="1257"/>
                    <a:pt x="5727" y="1487"/>
                    <a:pt x="5185" y="1487"/>
                  </a:cubicBezTo>
                  <a:cubicBezTo>
                    <a:pt x="4645" y="1487"/>
                    <a:pt x="4122" y="1260"/>
                    <a:pt x="3607" y="806"/>
                  </a:cubicBezTo>
                  <a:cubicBezTo>
                    <a:pt x="2996" y="269"/>
                    <a:pt x="2394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6" name="Google Shape;2896;p41"/>
          <p:cNvGrpSpPr/>
          <p:nvPr/>
        </p:nvGrpSpPr>
        <p:grpSpPr>
          <a:xfrm>
            <a:off x="8461263" y="2944147"/>
            <a:ext cx="277224" cy="1828208"/>
            <a:chOff x="3696675" y="3526650"/>
            <a:chExt cx="36700" cy="242025"/>
          </a:xfrm>
        </p:grpSpPr>
        <p:sp>
          <p:nvSpPr>
            <p:cNvPr id="2897" name="Google Shape;2897;p41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1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1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1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1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1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1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9" name="Google Shape;2909;p41"/>
          <p:cNvGrpSpPr/>
          <p:nvPr/>
        </p:nvGrpSpPr>
        <p:grpSpPr>
          <a:xfrm>
            <a:off x="317304" y="382025"/>
            <a:ext cx="574249" cy="636424"/>
            <a:chOff x="307451" y="382025"/>
            <a:chExt cx="574249" cy="636424"/>
          </a:xfrm>
        </p:grpSpPr>
        <p:sp>
          <p:nvSpPr>
            <p:cNvPr id="2910" name="Google Shape;2910;p41"/>
            <p:cNvSpPr/>
            <p:nvPr/>
          </p:nvSpPr>
          <p:spPr>
            <a:xfrm>
              <a:off x="307451" y="926949"/>
              <a:ext cx="91500" cy="91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1"/>
            <p:cNvSpPr/>
            <p:nvPr/>
          </p:nvSpPr>
          <p:spPr>
            <a:xfrm>
              <a:off x="389100" y="382025"/>
              <a:ext cx="492600" cy="492600"/>
            </a:xfrm>
            <a:prstGeom prst="star4">
              <a:avLst>
                <a:gd fmla="val 19794" name="adj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4_1_1_1_1"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3" name="Google Shape;2913;p4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914" name="Google Shape;2914;p4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5" name="Google Shape;2915;p4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6" name="Google Shape;2916;p4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7" name="Google Shape;2917;p4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8" name="Google Shape;2918;p4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9" name="Google Shape;2919;p4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4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1" name="Google Shape;2921;p4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2" name="Google Shape;2922;p4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3" name="Google Shape;2923;p4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4" name="Google Shape;2924;p4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5" name="Google Shape;2925;p4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6" name="Google Shape;2926;p4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7" name="Google Shape;2927;p4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8" name="Google Shape;2928;p4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9" name="Google Shape;2929;p4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0" name="Google Shape;2930;p4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1" name="Google Shape;2931;p4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2" name="Google Shape;2932;p4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3" name="Google Shape;2933;p4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4" name="Google Shape;2934;p4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5" name="Google Shape;2935;p4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6" name="Google Shape;2936;p4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7" name="Google Shape;2937;p4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Google Shape;2938;p4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Google Shape;2939;p4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Google Shape;2940;p4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Google Shape;2941;p4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Google Shape;2942;p4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3" name="Google Shape;2943;p4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4" name="Google Shape;2944;p4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5" name="Google Shape;2945;p4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6" name="Google Shape;2946;p4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7" name="Google Shape;2947;p4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8" name="Google Shape;2948;p4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9" name="Google Shape;2949;p4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0" name="Google Shape;2950;p4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4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4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4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4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Google Shape;2955;p4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6" name="Google Shape;2956;p4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7" name="Google Shape;2957;p4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8" name="Google Shape;2958;p4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9" name="Google Shape;2959;p4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0" name="Google Shape;2960;p4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1" name="Google Shape;2961;p4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2" name="Google Shape;2962;p4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3" name="Google Shape;2963;p4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Google Shape;2964;p4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Google Shape;2965;p4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Google Shape;2966;p4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4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4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69" name="Google Shape;2969;p42"/>
          <p:cNvSpPr/>
          <p:nvPr/>
        </p:nvSpPr>
        <p:spPr>
          <a:xfrm>
            <a:off x="127964" y="4608563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5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42"/>
          <p:cNvSpPr/>
          <p:nvPr/>
        </p:nvSpPr>
        <p:spPr>
          <a:xfrm>
            <a:off x="8640899" y="3298775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42"/>
          <p:cNvSpPr/>
          <p:nvPr/>
        </p:nvSpPr>
        <p:spPr>
          <a:xfrm>
            <a:off x="8441582" y="4440054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2" name="Google Shape;2972;p42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2973" name="Google Shape;2973;p42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4" name="Google Shape;2974;p42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75" name="Google Shape;2975;p42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2976" name="Google Shape;2976;p4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9" name="Google Shape;2979;p42"/>
          <p:cNvSpPr txBox="1"/>
          <p:nvPr>
            <p:ph type="title"/>
          </p:nvPr>
        </p:nvSpPr>
        <p:spPr>
          <a:xfrm>
            <a:off x="4572000" y="1189625"/>
            <a:ext cx="35460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0" name="Google Shape;2980;p42"/>
          <p:cNvSpPr txBox="1"/>
          <p:nvPr>
            <p:ph idx="1" type="body"/>
          </p:nvPr>
        </p:nvSpPr>
        <p:spPr>
          <a:xfrm>
            <a:off x="4572000" y="2230175"/>
            <a:ext cx="35460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1" name="Google Shape;2981;p42"/>
          <p:cNvSpPr/>
          <p:nvPr>
            <p:ph idx="2" type="pic"/>
          </p:nvPr>
        </p:nvSpPr>
        <p:spPr>
          <a:xfrm>
            <a:off x="1025850" y="1444300"/>
            <a:ext cx="3087900" cy="2794500"/>
          </a:xfrm>
          <a:prstGeom prst="roundRect">
            <a:avLst>
              <a:gd fmla="val 1090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4_1_1_1_1_1"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3" name="Google Shape;2983;p4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984" name="Google Shape;2984;p4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5" name="Google Shape;2985;p4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6" name="Google Shape;2986;p4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7" name="Google Shape;2987;p4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8" name="Google Shape;2988;p4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9" name="Google Shape;2989;p4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0" name="Google Shape;2990;p4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1" name="Google Shape;2991;p4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2" name="Google Shape;2992;p4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3" name="Google Shape;2993;p4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4" name="Google Shape;2994;p4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5" name="Google Shape;2995;p4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6" name="Google Shape;2996;p4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7" name="Google Shape;2997;p4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4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4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0" name="Google Shape;3000;p4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4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4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3" name="Google Shape;3003;p4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4" name="Google Shape;3004;p4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5" name="Google Shape;3005;p4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Google Shape;3006;p4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7" name="Google Shape;3007;p4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8" name="Google Shape;3008;p4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9" name="Google Shape;3009;p4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4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4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2" name="Google Shape;3012;p4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3" name="Google Shape;3013;p4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4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5" name="Google Shape;3015;p4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6" name="Google Shape;3016;p4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7" name="Google Shape;3017;p4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4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4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0" name="Google Shape;3020;p4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1" name="Google Shape;3021;p4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2" name="Google Shape;3022;p4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4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4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5" name="Google Shape;3025;p4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6" name="Google Shape;3026;p4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7" name="Google Shape;3027;p4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8" name="Google Shape;3028;p4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9" name="Google Shape;3029;p4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0" name="Google Shape;3030;p4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1" name="Google Shape;3031;p4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2" name="Google Shape;3032;p4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4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4" name="Google Shape;3034;p4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5" name="Google Shape;3035;p4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6" name="Google Shape;3036;p4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7" name="Google Shape;3037;p4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8" name="Google Shape;3038;p4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9" name="Google Shape;3039;p43"/>
          <p:cNvGrpSpPr/>
          <p:nvPr/>
        </p:nvGrpSpPr>
        <p:grpSpPr>
          <a:xfrm>
            <a:off x="152396" y="152394"/>
            <a:ext cx="277224" cy="1828208"/>
            <a:chOff x="3696675" y="3526650"/>
            <a:chExt cx="36700" cy="242025"/>
          </a:xfrm>
        </p:grpSpPr>
        <p:sp>
          <p:nvSpPr>
            <p:cNvPr id="3040" name="Google Shape;3040;p43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3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3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3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3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3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3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3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3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2" name="Google Shape;3052;p43"/>
          <p:cNvSpPr/>
          <p:nvPr/>
        </p:nvSpPr>
        <p:spPr>
          <a:xfrm>
            <a:off x="7751324" y="4236725"/>
            <a:ext cx="1340616" cy="743702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3" name="Google Shape;3053;p43"/>
          <p:cNvGrpSpPr/>
          <p:nvPr/>
        </p:nvGrpSpPr>
        <p:grpSpPr>
          <a:xfrm>
            <a:off x="-798818" y="4692198"/>
            <a:ext cx="2317489" cy="641994"/>
            <a:chOff x="-722618" y="4692198"/>
            <a:chExt cx="2317489" cy="641994"/>
          </a:xfrm>
        </p:grpSpPr>
        <p:sp>
          <p:nvSpPr>
            <p:cNvPr id="3054" name="Google Shape;3054;p43"/>
            <p:cNvSpPr/>
            <p:nvPr/>
          </p:nvSpPr>
          <p:spPr>
            <a:xfrm>
              <a:off x="-722618" y="4952823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-722618" y="4692198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6" name="Google Shape;3056;p43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057" name="Google Shape;3057;p43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8" name="Google Shape;3058;p43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59" name="Google Shape;3059;p43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060" name="Google Shape;3060;p43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43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43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3" name="Google Shape;3063;p43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4" name="Google Shape;3064;p43"/>
          <p:cNvSpPr txBox="1"/>
          <p:nvPr>
            <p:ph idx="1" type="subTitle"/>
          </p:nvPr>
        </p:nvSpPr>
        <p:spPr>
          <a:xfrm>
            <a:off x="1597800" y="3923168"/>
            <a:ext cx="5948400" cy="57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TITLE_AND_BODY_4_1_1_1_1_1_1"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4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067" name="Google Shape;3067;p4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Google Shape;3068;p4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Google Shape;3069;p4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Google Shape;3070;p4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1" name="Google Shape;3071;p4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2" name="Google Shape;3072;p4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3" name="Google Shape;3073;p4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4" name="Google Shape;3074;p4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5" name="Google Shape;3075;p4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6" name="Google Shape;3076;p4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7" name="Google Shape;3077;p4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8" name="Google Shape;3078;p4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9" name="Google Shape;3079;p4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Google Shape;3080;p4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4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4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4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4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5" name="Google Shape;3085;p4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6" name="Google Shape;3086;p4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7" name="Google Shape;3087;p4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8" name="Google Shape;3088;p4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9" name="Google Shape;3089;p4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0" name="Google Shape;3090;p4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1" name="Google Shape;3091;p4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Google Shape;3092;p4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4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4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Google Shape;3095;p4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Google Shape;3096;p4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7" name="Google Shape;3097;p4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8" name="Google Shape;3098;p4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9" name="Google Shape;3099;p4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0" name="Google Shape;3100;p4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1" name="Google Shape;3101;p4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2" name="Google Shape;3102;p4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3" name="Google Shape;3103;p4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4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4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Google Shape;3106;p4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Google Shape;3107;p4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Google Shape;3108;p4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Google Shape;3109;p4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0" name="Google Shape;3110;p4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1" name="Google Shape;3111;p4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2" name="Google Shape;3112;p4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3" name="Google Shape;3113;p4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4" name="Google Shape;3114;p4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4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6" name="Google Shape;3116;p4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7" name="Google Shape;3117;p4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8" name="Google Shape;3118;p4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9" name="Google Shape;3119;p4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0" name="Google Shape;3120;p4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1" name="Google Shape;3121;p4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2" name="Google Shape;3122;p44"/>
          <p:cNvGrpSpPr/>
          <p:nvPr/>
        </p:nvGrpSpPr>
        <p:grpSpPr>
          <a:xfrm>
            <a:off x="152396" y="152394"/>
            <a:ext cx="277224" cy="1828208"/>
            <a:chOff x="3696675" y="3526650"/>
            <a:chExt cx="36700" cy="242025"/>
          </a:xfrm>
        </p:grpSpPr>
        <p:sp>
          <p:nvSpPr>
            <p:cNvPr id="3123" name="Google Shape;3123;p44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5" name="Google Shape;3135;p44"/>
          <p:cNvSpPr/>
          <p:nvPr/>
        </p:nvSpPr>
        <p:spPr>
          <a:xfrm>
            <a:off x="7751312" y="4485625"/>
            <a:ext cx="1340616" cy="743702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6" name="Google Shape;3136;p44"/>
          <p:cNvGrpSpPr/>
          <p:nvPr/>
        </p:nvGrpSpPr>
        <p:grpSpPr>
          <a:xfrm>
            <a:off x="-798818" y="4692198"/>
            <a:ext cx="2317489" cy="641994"/>
            <a:chOff x="-722618" y="4692198"/>
            <a:chExt cx="2317489" cy="641994"/>
          </a:xfrm>
        </p:grpSpPr>
        <p:sp>
          <p:nvSpPr>
            <p:cNvPr id="3137" name="Google Shape;3137;p44"/>
            <p:cNvSpPr/>
            <p:nvPr/>
          </p:nvSpPr>
          <p:spPr>
            <a:xfrm>
              <a:off x="-722618" y="4952823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-722618" y="4692198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9" name="Google Shape;3139;p4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140" name="Google Shape;3140;p4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1" name="Google Shape;3141;p4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2" name="Google Shape;3142;p4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143" name="Google Shape;3143;p4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6" name="Google Shape;3146;p44"/>
          <p:cNvSpPr txBox="1"/>
          <p:nvPr>
            <p:ph idx="1" type="body"/>
          </p:nvPr>
        </p:nvSpPr>
        <p:spPr>
          <a:xfrm>
            <a:off x="969150" y="1287000"/>
            <a:ext cx="19830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147" name="Google Shape;3147;p44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BODY_3"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9" name="Google Shape;3149;p4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150" name="Google Shape;3150;p4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1" name="Google Shape;3151;p4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2" name="Google Shape;3152;p4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3" name="Google Shape;3153;p4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4" name="Google Shape;3154;p4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5" name="Google Shape;3155;p4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6" name="Google Shape;3156;p4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7" name="Google Shape;3157;p4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8" name="Google Shape;3158;p4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9" name="Google Shape;3159;p4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0" name="Google Shape;3160;p4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1" name="Google Shape;3161;p4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2" name="Google Shape;3162;p4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3" name="Google Shape;3163;p4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4" name="Google Shape;3164;p4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5" name="Google Shape;3165;p4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6" name="Google Shape;3166;p4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7" name="Google Shape;3167;p4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8" name="Google Shape;3168;p4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9" name="Google Shape;3169;p4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0" name="Google Shape;3170;p4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1" name="Google Shape;3171;p4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2" name="Google Shape;3172;p4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3" name="Google Shape;3173;p4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4" name="Google Shape;3174;p4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5" name="Google Shape;3175;p4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6" name="Google Shape;3176;p4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4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4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9" name="Google Shape;3179;p4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0" name="Google Shape;3180;p4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1" name="Google Shape;3181;p4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2" name="Google Shape;3182;p4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3" name="Google Shape;3183;p4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4" name="Google Shape;3184;p4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4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6" name="Google Shape;3186;p4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4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4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4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0" name="Google Shape;3190;p4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1" name="Google Shape;3191;p4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2" name="Google Shape;3192;p4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3" name="Google Shape;3193;p4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4" name="Google Shape;3194;p4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5" name="Google Shape;3195;p4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6" name="Google Shape;3196;p4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7" name="Google Shape;3197;p4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8" name="Google Shape;3198;p4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9" name="Google Shape;3199;p4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0" name="Google Shape;3200;p4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1" name="Google Shape;3201;p4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2" name="Google Shape;3202;p4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3" name="Google Shape;3203;p4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4" name="Google Shape;3204;p4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5" name="Google Shape;3205;p4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206" name="Google Shape;3206;p4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7" name="Google Shape;3207;p4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08" name="Google Shape;3208;p4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209" name="Google Shape;3209;p4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12" name="Google Shape;3212;p45"/>
          <p:cNvSpPr/>
          <p:nvPr/>
        </p:nvSpPr>
        <p:spPr>
          <a:xfrm>
            <a:off x="751950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45"/>
          <p:cNvSpPr/>
          <p:nvPr/>
        </p:nvSpPr>
        <p:spPr>
          <a:xfrm>
            <a:off x="8430903" y="43914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45"/>
          <p:cNvSpPr/>
          <p:nvPr/>
        </p:nvSpPr>
        <p:spPr>
          <a:xfrm>
            <a:off x="1094153" y="47548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45"/>
          <p:cNvSpPr/>
          <p:nvPr/>
        </p:nvSpPr>
        <p:spPr>
          <a:xfrm>
            <a:off x="1167325" y="-235725"/>
            <a:ext cx="350400" cy="350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45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7" name="Google Shape;3217;p45"/>
          <p:cNvSpPr/>
          <p:nvPr/>
        </p:nvSpPr>
        <p:spPr>
          <a:xfrm rot="-5400000">
            <a:off x="81312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45"/>
          <p:cNvSpPr/>
          <p:nvPr/>
        </p:nvSpPr>
        <p:spPr>
          <a:xfrm>
            <a:off x="343000" y="4665538"/>
            <a:ext cx="613200" cy="6132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45"/>
          <p:cNvSpPr/>
          <p:nvPr/>
        </p:nvSpPr>
        <p:spPr>
          <a:xfrm>
            <a:off x="388000" y="-825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45"/>
          <p:cNvSpPr/>
          <p:nvPr/>
        </p:nvSpPr>
        <p:spPr>
          <a:xfrm>
            <a:off x="225522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45"/>
          <p:cNvSpPr/>
          <p:nvPr/>
        </p:nvSpPr>
        <p:spPr>
          <a:xfrm>
            <a:off x="225525" y="4478271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45"/>
          <p:cNvSpPr txBox="1"/>
          <p:nvPr>
            <p:ph hasCustomPrompt="1" type="title"/>
          </p:nvPr>
        </p:nvSpPr>
        <p:spPr>
          <a:xfrm>
            <a:off x="2032000" y="1233021"/>
            <a:ext cx="48750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3" name="Google Shape;3223;p45"/>
          <p:cNvSpPr txBox="1"/>
          <p:nvPr>
            <p:ph idx="1" type="subTitle"/>
          </p:nvPr>
        </p:nvSpPr>
        <p:spPr>
          <a:xfrm>
            <a:off x="1378350" y="1757250"/>
            <a:ext cx="63873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4" name="Google Shape;3224;p45"/>
          <p:cNvSpPr txBox="1"/>
          <p:nvPr>
            <p:ph hasCustomPrompt="1" idx="2" type="title"/>
          </p:nvPr>
        </p:nvSpPr>
        <p:spPr>
          <a:xfrm>
            <a:off x="2032000" y="2384373"/>
            <a:ext cx="48750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5" name="Google Shape;3225;p45"/>
          <p:cNvSpPr txBox="1"/>
          <p:nvPr>
            <p:ph idx="3" type="subTitle"/>
          </p:nvPr>
        </p:nvSpPr>
        <p:spPr>
          <a:xfrm>
            <a:off x="1378350" y="2908576"/>
            <a:ext cx="63873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6" name="Google Shape;3226;p45"/>
          <p:cNvSpPr txBox="1"/>
          <p:nvPr>
            <p:ph hasCustomPrompt="1" idx="4" type="title"/>
          </p:nvPr>
        </p:nvSpPr>
        <p:spPr>
          <a:xfrm>
            <a:off x="2032000" y="3535624"/>
            <a:ext cx="48750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7" name="Google Shape;3227;p45"/>
          <p:cNvSpPr txBox="1"/>
          <p:nvPr>
            <p:ph idx="5" type="subTitle"/>
          </p:nvPr>
        </p:nvSpPr>
        <p:spPr>
          <a:xfrm>
            <a:off x="1378350" y="4059925"/>
            <a:ext cx="63873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8" name="Google Shape;3228;p45"/>
          <p:cNvSpPr/>
          <p:nvPr/>
        </p:nvSpPr>
        <p:spPr>
          <a:xfrm>
            <a:off x="8744450" y="2952050"/>
            <a:ext cx="524100" cy="5241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45"/>
          <p:cNvSpPr/>
          <p:nvPr/>
        </p:nvSpPr>
        <p:spPr>
          <a:xfrm>
            <a:off x="7355022" y="2417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45"/>
          <p:cNvSpPr txBox="1"/>
          <p:nvPr>
            <p:ph idx="6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BODY_3_1"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4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233" name="Google Shape;3233;p4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Google Shape;3234;p4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Google Shape;3235;p4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Google Shape;3236;p4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Google Shape;3237;p4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8" name="Google Shape;3238;p4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9" name="Google Shape;3239;p4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0" name="Google Shape;3240;p4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1" name="Google Shape;3241;p4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2" name="Google Shape;3242;p4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3" name="Google Shape;3243;p4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4" name="Google Shape;3244;p4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5" name="Google Shape;3245;p4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6" name="Google Shape;3246;p4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7" name="Google Shape;3247;p4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8" name="Google Shape;3248;p4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9" name="Google Shape;3249;p4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0" name="Google Shape;3250;p4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1" name="Google Shape;3251;p4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4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4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Google Shape;3254;p4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5" name="Google Shape;3255;p4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6" name="Google Shape;3256;p4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7" name="Google Shape;3257;p4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4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4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4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4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4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3" name="Google Shape;3263;p4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4" name="Google Shape;3264;p4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5" name="Google Shape;3265;p4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Google Shape;3266;p4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7" name="Google Shape;3267;p4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8" name="Google Shape;3268;p4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9" name="Google Shape;3269;p4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0" name="Google Shape;3270;p4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1" name="Google Shape;3271;p4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2" name="Google Shape;3272;p4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3" name="Google Shape;3273;p4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4" name="Google Shape;3274;p4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5" name="Google Shape;3275;p4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6" name="Google Shape;3276;p4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7" name="Google Shape;3277;p4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8" name="Google Shape;3278;p4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9" name="Google Shape;3279;p4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0" name="Google Shape;3280;p4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1" name="Google Shape;3281;p4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2" name="Google Shape;3282;p4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3" name="Google Shape;3283;p4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4" name="Google Shape;3284;p4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5" name="Google Shape;3285;p4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6" name="Google Shape;3286;p4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7" name="Google Shape;3287;p4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8" name="Google Shape;3288;p46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289" name="Google Shape;3289;p46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0" name="Google Shape;3290;p46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1" name="Google Shape;3291;p46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292" name="Google Shape;3292;p46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46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46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5" name="Google Shape;3295;p46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6" name="Google Shape;3296;p46"/>
          <p:cNvSpPr txBox="1"/>
          <p:nvPr>
            <p:ph hasCustomPrompt="1" idx="2" type="title"/>
          </p:nvPr>
        </p:nvSpPr>
        <p:spPr>
          <a:xfrm>
            <a:off x="1530225" y="1274654"/>
            <a:ext cx="612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297" name="Google Shape;3297;p46"/>
          <p:cNvSpPr txBox="1"/>
          <p:nvPr>
            <p:ph hasCustomPrompt="1" idx="3" type="title"/>
          </p:nvPr>
        </p:nvSpPr>
        <p:spPr>
          <a:xfrm>
            <a:off x="7001325" y="1274654"/>
            <a:ext cx="612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298" name="Google Shape;3298;p46"/>
          <p:cNvSpPr txBox="1"/>
          <p:nvPr>
            <p:ph idx="1" type="subTitle"/>
          </p:nvPr>
        </p:nvSpPr>
        <p:spPr>
          <a:xfrm flipH="1">
            <a:off x="1025925" y="3295817"/>
            <a:ext cx="1621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9" name="Google Shape;3299;p46"/>
          <p:cNvSpPr txBox="1"/>
          <p:nvPr>
            <p:ph idx="4" type="subTitle"/>
          </p:nvPr>
        </p:nvSpPr>
        <p:spPr>
          <a:xfrm flipH="1">
            <a:off x="1025925" y="3716053"/>
            <a:ext cx="1621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300" name="Google Shape;3300;p46"/>
          <p:cNvSpPr txBox="1"/>
          <p:nvPr>
            <p:ph idx="5" type="subTitle"/>
          </p:nvPr>
        </p:nvSpPr>
        <p:spPr>
          <a:xfrm flipH="1">
            <a:off x="6497025" y="3295817"/>
            <a:ext cx="1621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1" name="Google Shape;3301;p46"/>
          <p:cNvSpPr txBox="1"/>
          <p:nvPr>
            <p:ph idx="6" type="subTitle"/>
          </p:nvPr>
        </p:nvSpPr>
        <p:spPr>
          <a:xfrm flipH="1">
            <a:off x="6497025" y="3716053"/>
            <a:ext cx="1621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302" name="Google Shape;3302;p46"/>
          <p:cNvSpPr txBox="1"/>
          <p:nvPr>
            <p:ph hasCustomPrompt="1" idx="7" type="title"/>
          </p:nvPr>
        </p:nvSpPr>
        <p:spPr>
          <a:xfrm>
            <a:off x="3353858" y="1274654"/>
            <a:ext cx="612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303" name="Google Shape;3303;p46"/>
          <p:cNvSpPr txBox="1"/>
          <p:nvPr>
            <p:ph idx="8" type="subTitle"/>
          </p:nvPr>
        </p:nvSpPr>
        <p:spPr>
          <a:xfrm flipH="1">
            <a:off x="2849558" y="3295817"/>
            <a:ext cx="1621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4" name="Google Shape;3304;p46"/>
          <p:cNvSpPr txBox="1"/>
          <p:nvPr>
            <p:ph idx="9" type="subTitle"/>
          </p:nvPr>
        </p:nvSpPr>
        <p:spPr>
          <a:xfrm flipH="1">
            <a:off x="2849558" y="3716053"/>
            <a:ext cx="1621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305" name="Google Shape;3305;p46"/>
          <p:cNvSpPr txBox="1"/>
          <p:nvPr>
            <p:ph hasCustomPrompt="1" idx="13" type="title"/>
          </p:nvPr>
        </p:nvSpPr>
        <p:spPr>
          <a:xfrm>
            <a:off x="5177592" y="1274654"/>
            <a:ext cx="612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306" name="Google Shape;3306;p46"/>
          <p:cNvSpPr txBox="1"/>
          <p:nvPr>
            <p:ph idx="14" type="subTitle"/>
          </p:nvPr>
        </p:nvSpPr>
        <p:spPr>
          <a:xfrm flipH="1">
            <a:off x="4673292" y="3295817"/>
            <a:ext cx="1621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7" name="Google Shape;3307;p46"/>
          <p:cNvSpPr txBox="1"/>
          <p:nvPr>
            <p:ph idx="15" type="subTitle"/>
          </p:nvPr>
        </p:nvSpPr>
        <p:spPr>
          <a:xfrm flipH="1">
            <a:off x="4673292" y="3716053"/>
            <a:ext cx="1621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3308" name="Google Shape;3308;p46"/>
          <p:cNvSpPr/>
          <p:nvPr/>
        </p:nvSpPr>
        <p:spPr>
          <a:xfrm>
            <a:off x="7751324" y="4693683"/>
            <a:ext cx="1340616" cy="743702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46"/>
          <p:cNvSpPr/>
          <p:nvPr/>
        </p:nvSpPr>
        <p:spPr>
          <a:xfrm>
            <a:off x="8643052" y="3604900"/>
            <a:ext cx="1006200" cy="100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46"/>
          <p:cNvSpPr/>
          <p:nvPr/>
        </p:nvSpPr>
        <p:spPr>
          <a:xfrm>
            <a:off x="128767" y="4396686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46"/>
          <p:cNvSpPr/>
          <p:nvPr/>
        </p:nvSpPr>
        <p:spPr>
          <a:xfrm rot="-5400000">
            <a:off x="7293665" y="444688"/>
            <a:ext cx="2998482" cy="367257"/>
          </a:xfrm>
          <a:custGeom>
            <a:rect b="b" l="l" r="r" t="t"/>
            <a:pathLst>
              <a:path extrusionOk="0" h="1799" w="14688">
                <a:moveTo>
                  <a:pt x="1806" y="0"/>
                </a:moveTo>
                <a:cubicBezTo>
                  <a:pt x="1214" y="0"/>
                  <a:pt x="633" y="269"/>
                  <a:pt x="66" y="807"/>
                </a:cubicBezTo>
                <a:cubicBezTo>
                  <a:pt x="1" y="864"/>
                  <a:pt x="1" y="962"/>
                  <a:pt x="58" y="1020"/>
                </a:cubicBezTo>
                <a:cubicBezTo>
                  <a:pt x="88" y="1054"/>
                  <a:pt x="128" y="1070"/>
                  <a:pt x="170" y="1070"/>
                </a:cubicBezTo>
                <a:cubicBezTo>
                  <a:pt x="208" y="1070"/>
                  <a:pt x="248" y="1056"/>
                  <a:pt x="279" y="1028"/>
                </a:cubicBezTo>
                <a:cubicBezTo>
                  <a:pt x="782" y="550"/>
                  <a:pt x="1287" y="310"/>
                  <a:pt x="1804" y="310"/>
                </a:cubicBezTo>
                <a:cubicBezTo>
                  <a:pt x="2322" y="310"/>
                  <a:pt x="2852" y="552"/>
                  <a:pt x="3402" y="1036"/>
                </a:cubicBezTo>
                <a:cubicBezTo>
                  <a:pt x="3976" y="1544"/>
                  <a:pt x="4566" y="1798"/>
                  <a:pt x="5180" y="1798"/>
                </a:cubicBezTo>
                <a:lnTo>
                  <a:pt x="5180" y="1790"/>
                </a:lnTo>
                <a:cubicBezTo>
                  <a:pt x="5787" y="1790"/>
                  <a:pt x="6418" y="1544"/>
                  <a:pt x="7049" y="1044"/>
                </a:cubicBezTo>
                <a:cubicBezTo>
                  <a:pt x="7651" y="667"/>
                  <a:pt x="8231" y="479"/>
                  <a:pt x="8798" y="479"/>
                </a:cubicBezTo>
                <a:cubicBezTo>
                  <a:pt x="9364" y="479"/>
                  <a:pt x="9918" y="667"/>
                  <a:pt x="10467" y="1044"/>
                </a:cubicBezTo>
                <a:cubicBezTo>
                  <a:pt x="11167" y="1516"/>
                  <a:pt x="11856" y="1751"/>
                  <a:pt x="12542" y="1751"/>
                </a:cubicBezTo>
                <a:cubicBezTo>
                  <a:pt x="13229" y="1751"/>
                  <a:pt x="13913" y="1516"/>
                  <a:pt x="14605" y="1044"/>
                </a:cubicBezTo>
                <a:cubicBezTo>
                  <a:pt x="14671" y="995"/>
                  <a:pt x="14687" y="905"/>
                  <a:pt x="14638" y="831"/>
                </a:cubicBezTo>
                <a:cubicBezTo>
                  <a:pt x="14612" y="789"/>
                  <a:pt x="14563" y="764"/>
                  <a:pt x="14511" y="764"/>
                </a:cubicBezTo>
                <a:cubicBezTo>
                  <a:pt x="14482" y="764"/>
                  <a:pt x="14452" y="772"/>
                  <a:pt x="14425" y="790"/>
                </a:cubicBezTo>
                <a:cubicBezTo>
                  <a:pt x="13786" y="1229"/>
                  <a:pt x="13165" y="1448"/>
                  <a:pt x="12541" y="1448"/>
                </a:cubicBezTo>
                <a:cubicBezTo>
                  <a:pt x="11917" y="1448"/>
                  <a:pt x="11290" y="1229"/>
                  <a:pt x="10639" y="790"/>
                </a:cubicBezTo>
                <a:cubicBezTo>
                  <a:pt x="10045" y="380"/>
                  <a:pt x="9432" y="176"/>
                  <a:pt x="8804" y="176"/>
                </a:cubicBezTo>
                <a:cubicBezTo>
                  <a:pt x="8176" y="176"/>
                  <a:pt x="7533" y="380"/>
                  <a:pt x="6877" y="790"/>
                </a:cubicBezTo>
                <a:lnTo>
                  <a:pt x="6869" y="798"/>
                </a:lnTo>
                <a:cubicBezTo>
                  <a:pt x="6287" y="1257"/>
                  <a:pt x="5730" y="1487"/>
                  <a:pt x="5189" y="1487"/>
                </a:cubicBezTo>
                <a:cubicBezTo>
                  <a:pt x="4648" y="1487"/>
                  <a:pt x="4123" y="1257"/>
                  <a:pt x="3607" y="798"/>
                </a:cubicBezTo>
                <a:cubicBezTo>
                  <a:pt x="2997" y="267"/>
                  <a:pt x="2396" y="0"/>
                  <a:pt x="1806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3" name="Google Shape;3313;p4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314" name="Google Shape;3314;p4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5" name="Google Shape;3315;p4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6" name="Google Shape;3316;p4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7" name="Google Shape;3317;p4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8" name="Google Shape;3318;p4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9" name="Google Shape;3319;p4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0" name="Google Shape;3320;p4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1" name="Google Shape;3321;p4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2" name="Google Shape;3322;p4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3" name="Google Shape;3323;p4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4" name="Google Shape;3324;p4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Google Shape;3325;p4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Google Shape;3326;p4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7" name="Google Shape;3327;p4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8" name="Google Shape;3328;p4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9" name="Google Shape;3329;p4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4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4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2" name="Google Shape;3332;p4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3" name="Google Shape;3333;p4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4" name="Google Shape;3334;p4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4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4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4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Google Shape;3338;p4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Google Shape;3339;p4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0" name="Google Shape;3340;p4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1" name="Google Shape;3341;p4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2" name="Google Shape;3342;p4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3" name="Google Shape;3343;p4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4" name="Google Shape;3344;p4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5" name="Google Shape;3345;p4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6" name="Google Shape;3346;p4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4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4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9" name="Google Shape;3349;p4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0" name="Google Shape;3350;p4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1" name="Google Shape;3351;p4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2" name="Google Shape;3352;p4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4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4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5" name="Google Shape;3355;p4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6" name="Google Shape;3356;p4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7" name="Google Shape;3357;p4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8" name="Google Shape;3358;p4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9" name="Google Shape;3359;p4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0" name="Google Shape;3360;p4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Google Shape;3361;p4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Google Shape;3362;p4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Google Shape;3363;p4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4" name="Google Shape;3364;p4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Google Shape;3365;p4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6" name="Google Shape;3366;p4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7" name="Google Shape;3367;p4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8" name="Google Shape;3368;p4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9" name="Google Shape;3369;p4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370" name="Google Shape;3370;p4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1" name="Google Shape;3371;p4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72" name="Google Shape;3372;p4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373" name="Google Shape;3373;p4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4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4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76" name="Google Shape;3376;p47"/>
          <p:cNvSpPr/>
          <p:nvPr/>
        </p:nvSpPr>
        <p:spPr>
          <a:xfrm rot="-5400000">
            <a:off x="-122697" y="4942054"/>
            <a:ext cx="1240575" cy="204151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47"/>
          <p:cNvSpPr/>
          <p:nvPr/>
        </p:nvSpPr>
        <p:spPr>
          <a:xfrm>
            <a:off x="7959828" y="47891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47"/>
          <p:cNvSpPr/>
          <p:nvPr/>
        </p:nvSpPr>
        <p:spPr>
          <a:xfrm>
            <a:off x="8091900" y="-323675"/>
            <a:ext cx="678000" cy="678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47"/>
          <p:cNvSpPr/>
          <p:nvPr/>
        </p:nvSpPr>
        <p:spPr>
          <a:xfrm>
            <a:off x="973947" y="2202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47"/>
          <p:cNvSpPr/>
          <p:nvPr/>
        </p:nvSpPr>
        <p:spPr>
          <a:xfrm>
            <a:off x="8575200" y="41022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47"/>
          <p:cNvSpPr/>
          <p:nvPr/>
        </p:nvSpPr>
        <p:spPr>
          <a:xfrm>
            <a:off x="7868322" y="2202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47"/>
          <p:cNvSpPr/>
          <p:nvPr/>
        </p:nvSpPr>
        <p:spPr>
          <a:xfrm>
            <a:off x="-119835" y="-734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47"/>
          <p:cNvSpPr/>
          <p:nvPr/>
        </p:nvSpPr>
        <p:spPr>
          <a:xfrm>
            <a:off x="423872" y="5080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47"/>
          <p:cNvSpPr/>
          <p:nvPr/>
        </p:nvSpPr>
        <p:spPr>
          <a:xfrm rot="-5400000">
            <a:off x="-411162" y="5230337"/>
            <a:ext cx="1240575" cy="204151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47"/>
          <p:cNvSpPr/>
          <p:nvPr/>
        </p:nvSpPr>
        <p:spPr>
          <a:xfrm>
            <a:off x="8655475" y="4376850"/>
            <a:ext cx="412200" cy="4122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4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387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8" name="Google Shape;3388;p4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389" name="Google Shape;3389;p4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Google Shape;3390;p4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1" name="Google Shape;3391;p4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2" name="Google Shape;3392;p4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3" name="Google Shape;3393;p4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4" name="Google Shape;3394;p4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4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6" name="Google Shape;3396;p4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7" name="Google Shape;3397;p4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8" name="Google Shape;3398;p4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9" name="Google Shape;3399;p4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0" name="Google Shape;3400;p4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1" name="Google Shape;3401;p4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2" name="Google Shape;3402;p4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3" name="Google Shape;3403;p4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4" name="Google Shape;3404;p4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5" name="Google Shape;3405;p4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6" name="Google Shape;3406;p4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7" name="Google Shape;3407;p4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8" name="Google Shape;3408;p4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9" name="Google Shape;3409;p4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0" name="Google Shape;3410;p4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1" name="Google Shape;3411;p4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2" name="Google Shape;3412;p4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4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4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5" name="Google Shape;3415;p4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6" name="Google Shape;3416;p4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7" name="Google Shape;3417;p4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8" name="Google Shape;3418;p4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9" name="Google Shape;3419;p4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0" name="Google Shape;3420;p4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1" name="Google Shape;3421;p4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2" name="Google Shape;3422;p4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3" name="Google Shape;3423;p4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4" name="Google Shape;3424;p4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5" name="Google Shape;3425;p4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6" name="Google Shape;3426;p4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7" name="Google Shape;3427;p4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8" name="Google Shape;3428;p4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9" name="Google Shape;3429;p4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0" name="Google Shape;3430;p4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1" name="Google Shape;3431;p4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2" name="Google Shape;3432;p4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3" name="Google Shape;3433;p4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4" name="Google Shape;3434;p4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4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6" name="Google Shape;3436;p4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7" name="Google Shape;3437;p4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8" name="Google Shape;3438;p4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9" name="Google Shape;3439;p4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0" name="Google Shape;3440;p4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1" name="Google Shape;3441;p4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2" name="Google Shape;3442;p4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3" name="Google Shape;3443;p4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4" name="Google Shape;3444;p48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445" name="Google Shape;3445;p48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6" name="Google Shape;3446;p48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47" name="Google Shape;3447;p48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448" name="Google Shape;3448;p48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48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8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51" name="Google Shape;3451;p48"/>
          <p:cNvSpPr/>
          <p:nvPr/>
        </p:nvSpPr>
        <p:spPr>
          <a:xfrm rot="-5400000">
            <a:off x="8258453" y="4942054"/>
            <a:ext cx="1240575" cy="204151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48"/>
          <p:cNvSpPr/>
          <p:nvPr/>
        </p:nvSpPr>
        <p:spPr>
          <a:xfrm>
            <a:off x="-364397" y="-2845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48"/>
          <p:cNvSpPr/>
          <p:nvPr/>
        </p:nvSpPr>
        <p:spPr>
          <a:xfrm>
            <a:off x="8580325" y="468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48"/>
          <p:cNvSpPr/>
          <p:nvPr/>
        </p:nvSpPr>
        <p:spPr>
          <a:xfrm>
            <a:off x="8580322" y="4936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48"/>
          <p:cNvSpPr/>
          <p:nvPr/>
        </p:nvSpPr>
        <p:spPr>
          <a:xfrm rot="-5400000">
            <a:off x="7969988" y="5230337"/>
            <a:ext cx="1240575" cy="204151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48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7" name="Google Shape;3457;p48"/>
          <p:cNvSpPr/>
          <p:nvPr/>
        </p:nvSpPr>
        <p:spPr>
          <a:xfrm>
            <a:off x="-348525" y="3958300"/>
            <a:ext cx="630000" cy="6300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48"/>
          <p:cNvSpPr/>
          <p:nvPr/>
        </p:nvSpPr>
        <p:spPr>
          <a:xfrm>
            <a:off x="8878125" y="557250"/>
            <a:ext cx="490200" cy="49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48"/>
          <p:cNvSpPr/>
          <p:nvPr/>
        </p:nvSpPr>
        <p:spPr>
          <a:xfrm>
            <a:off x="387222" y="494500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48"/>
          <p:cNvSpPr/>
          <p:nvPr/>
        </p:nvSpPr>
        <p:spPr>
          <a:xfrm>
            <a:off x="185975" y="459402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2" name="Google Shape;3462;p4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463" name="Google Shape;3463;p4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Google Shape;3464;p4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5" name="Google Shape;3465;p4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6" name="Google Shape;3466;p4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7" name="Google Shape;3467;p4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8" name="Google Shape;3468;p4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9" name="Google Shape;3469;p4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0" name="Google Shape;3470;p4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1" name="Google Shape;3471;p4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2" name="Google Shape;3472;p4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3" name="Google Shape;3473;p4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4" name="Google Shape;3474;p4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5" name="Google Shape;3475;p4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6" name="Google Shape;3476;p4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7" name="Google Shape;3477;p4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8" name="Google Shape;3478;p4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Google Shape;3479;p4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Google Shape;3480;p4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1" name="Google Shape;3481;p4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2" name="Google Shape;3482;p4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3" name="Google Shape;3483;p4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4" name="Google Shape;3484;p4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5" name="Google Shape;3485;p4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6" name="Google Shape;3486;p4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7" name="Google Shape;3487;p4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8" name="Google Shape;3488;p4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Google Shape;3489;p4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Google Shape;3490;p4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1" name="Google Shape;3491;p4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2" name="Google Shape;3492;p4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3" name="Google Shape;3493;p4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4" name="Google Shape;3494;p4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5" name="Google Shape;3495;p4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6" name="Google Shape;3496;p4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7" name="Google Shape;3497;p4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8" name="Google Shape;3498;p4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9" name="Google Shape;3499;p4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0" name="Google Shape;3500;p4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1" name="Google Shape;3501;p4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2" name="Google Shape;3502;p4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3" name="Google Shape;3503;p4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4" name="Google Shape;3504;p4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5" name="Google Shape;3505;p4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6" name="Google Shape;3506;p4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7" name="Google Shape;3507;p4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8" name="Google Shape;3508;p4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9" name="Google Shape;3509;p4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Google Shape;3510;p4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1" name="Google Shape;3511;p4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2" name="Google Shape;3512;p4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3" name="Google Shape;3513;p4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4" name="Google Shape;3514;p4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5" name="Google Shape;3515;p4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6" name="Google Shape;3516;p4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7" name="Google Shape;3517;p4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8" name="Google Shape;3518;p49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519" name="Google Shape;3519;p49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0" name="Google Shape;3520;p49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21" name="Google Shape;3521;p49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522" name="Google Shape;3522;p49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49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49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25" name="Google Shape;3525;p49"/>
          <p:cNvSpPr/>
          <p:nvPr/>
        </p:nvSpPr>
        <p:spPr>
          <a:xfrm>
            <a:off x="7869822" y="49828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49"/>
          <p:cNvSpPr/>
          <p:nvPr/>
        </p:nvSpPr>
        <p:spPr>
          <a:xfrm>
            <a:off x="8622053" y="-2224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49"/>
          <p:cNvSpPr/>
          <p:nvPr/>
        </p:nvSpPr>
        <p:spPr>
          <a:xfrm>
            <a:off x="8790225" y="1075800"/>
            <a:ext cx="678000" cy="67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49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49"/>
          <p:cNvSpPr/>
          <p:nvPr/>
        </p:nvSpPr>
        <p:spPr>
          <a:xfrm rot="-5400000">
            <a:off x="198425" y="-438964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49"/>
          <p:cNvSpPr/>
          <p:nvPr/>
        </p:nvSpPr>
        <p:spPr>
          <a:xfrm>
            <a:off x="78675" y="-678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49"/>
          <p:cNvSpPr/>
          <p:nvPr/>
        </p:nvSpPr>
        <p:spPr>
          <a:xfrm>
            <a:off x="83879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49"/>
          <p:cNvSpPr/>
          <p:nvPr/>
        </p:nvSpPr>
        <p:spPr>
          <a:xfrm>
            <a:off x="174972" y="5441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49"/>
          <p:cNvSpPr/>
          <p:nvPr/>
        </p:nvSpPr>
        <p:spPr>
          <a:xfrm>
            <a:off x="8622053" y="408698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49"/>
          <p:cNvSpPr/>
          <p:nvPr/>
        </p:nvSpPr>
        <p:spPr>
          <a:xfrm rot="-5400000">
            <a:off x="-217825" y="475464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49"/>
          <p:cNvSpPr/>
          <p:nvPr/>
        </p:nvSpPr>
        <p:spPr>
          <a:xfrm rot="-5400000">
            <a:off x="-494625" y="505272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49"/>
          <p:cNvSpPr/>
          <p:nvPr/>
        </p:nvSpPr>
        <p:spPr>
          <a:xfrm>
            <a:off x="8432325" y="4687800"/>
            <a:ext cx="357900" cy="35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49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9" name="Google Shape;3539;p5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540" name="Google Shape;3540;p5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5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5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3" name="Google Shape;3543;p5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4" name="Google Shape;3544;p5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5" name="Google Shape;3545;p5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6" name="Google Shape;3546;p5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7" name="Google Shape;3547;p5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8" name="Google Shape;3548;p5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9" name="Google Shape;3549;p5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0" name="Google Shape;3550;p5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1" name="Google Shape;3551;p5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2" name="Google Shape;3552;p5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3" name="Google Shape;3553;p5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4" name="Google Shape;3554;p5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5" name="Google Shape;3555;p5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6" name="Google Shape;3556;p5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7" name="Google Shape;3557;p5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8" name="Google Shape;3558;p5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9" name="Google Shape;3559;p5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0" name="Google Shape;3560;p5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1" name="Google Shape;3561;p5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2" name="Google Shape;3562;p5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3" name="Google Shape;3563;p5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4" name="Google Shape;3564;p5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5" name="Google Shape;3565;p5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6" name="Google Shape;3566;p5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7" name="Google Shape;3567;p5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8" name="Google Shape;3568;p5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9" name="Google Shape;3569;p5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0" name="Google Shape;3570;p5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1" name="Google Shape;3571;p5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2" name="Google Shape;3572;p5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3" name="Google Shape;3573;p5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4" name="Google Shape;3574;p5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5" name="Google Shape;3575;p5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6" name="Google Shape;3576;p5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7" name="Google Shape;3577;p5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Google Shape;3578;p5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Google Shape;3579;p5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Google Shape;3580;p5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1" name="Google Shape;3581;p5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2" name="Google Shape;3582;p5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3" name="Google Shape;3583;p5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4" name="Google Shape;3584;p5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5" name="Google Shape;3585;p5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6" name="Google Shape;3586;p5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7" name="Google Shape;3587;p5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8" name="Google Shape;3588;p5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9" name="Google Shape;3589;p5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0" name="Google Shape;3590;p5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1" name="Google Shape;3591;p5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2" name="Google Shape;3592;p5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3" name="Google Shape;3593;p5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4" name="Google Shape;3594;p5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95" name="Google Shape;3595;p50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596" name="Google Shape;3596;p50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7" name="Google Shape;3597;p50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98" name="Google Shape;3598;p50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599" name="Google Shape;3599;p50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50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50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2" name="Google Shape;3602;p50"/>
          <p:cNvSpPr/>
          <p:nvPr/>
        </p:nvSpPr>
        <p:spPr>
          <a:xfrm>
            <a:off x="7869822" y="49828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50"/>
          <p:cNvSpPr/>
          <p:nvPr/>
        </p:nvSpPr>
        <p:spPr>
          <a:xfrm>
            <a:off x="-352547" y="75542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50"/>
          <p:cNvSpPr/>
          <p:nvPr/>
        </p:nvSpPr>
        <p:spPr>
          <a:xfrm>
            <a:off x="1281525" y="-366275"/>
            <a:ext cx="678000" cy="67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50"/>
          <p:cNvSpPr/>
          <p:nvPr/>
        </p:nvSpPr>
        <p:spPr>
          <a:xfrm>
            <a:off x="19595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50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50"/>
          <p:cNvSpPr/>
          <p:nvPr/>
        </p:nvSpPr>
        <p:spPr>
          <a:xfrm>
            <a:off x="8604575" y="6181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50"/>
          <p:cNvSpPr/>
          <p:nvPr/>
        </p:nvSpPr>
        <p:spPr>
          <a:xfrm>
            <a:off x="8469675" y="-21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50"/>
          <p:cNvSpPr/>
          <p:nvPr/>
        </p:nvSpPr>
        <p:spPr>
          <a:xfrm>
            <a:off x="8083122" y="2202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50"/>
          <p:cNvSpPr/>
          <p:nvPr/>
        </p:nvSpPr>
        <p:spPr>
          <a:xfrm rot="-5400000">
            <a:off x="8192625" y="4754648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50"/>
          <p:cNvSpPr/>
          <p:nvPr/>
        </p:nvSpPr>
        <p:spPr>
          <a:xfrm rot="-5400000">
            <a:off x="7915825" y="505272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50"/>
          <p:cNvSpPr/>
          <p:nvPr/>
        </p:nvSpPr>
        <p:spPr>
          <a:xfrm>
            <a:off x="251172" y="16109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50"/>
          <p:cNvSpPr/>
          <p:nvPr/>
        </p:nvSpPr>
        <p:spPr>
          <a:xfrm>
            <a:off x="479772" y="183958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50"/>
          <p:cNvSpPr/>
          <p:nvPr/>
        </p:nvSpPr>
        <p:spPr>
          <a:xfrm>
            <a:off x="-106697" y="4185538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50"/>
          <p:cNvSpPr/>
          <p:nvPr/>
        </p:nvSpPr>
        <p:spPr>
          <a:xfrm>
            <a:off x="479772" y="472103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50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20" name="Google Shape;320;p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5" name="Google Shape;375;p6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76" name="Google Shape;376;p6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6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6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79" name="Google Shape;379;p6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2" name="Google Shape;382;p6"/>
          <p:cNvSpPr/>
          <p:nvPr/>
        </p:nvSpPr>
        <p:spPr>
          <a:xfrm rot="-5400000">
            <a:off x="-343950" y="4863786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670228" y="4185550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8670222" y="47205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-352547" y="33836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1281525" y="-366275"/>
            <a:ext cx="678000" cy="6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19595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8604575" y="6181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304450" y="1255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7078672" y="2628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8" name="Google Shape;3618;p5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619" name="Google Shape;3619;p5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0" name="Google Shape;3620;p5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1" name="Google Shape;3621;p5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2" name="Google Shape;3622;p5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3" name="Google Shape;3623;p5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4" name="Google Shape;3624;p5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5" name="Google Shape;3625;p5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6" name="Google Shape;3626;p5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7" name="Google Shape;3627;p5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8" name="Google Shape;3628;p5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9" name="Google Shape;3629;p5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0" name="Google Shape;3630;p5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1" name="Google Shape;3631;p5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2" name="Google Shape;3632;p5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3" name="Google Shape;3633;p5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4" name="Google Shape;3634;p5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5" name="Google Shape;3635;p5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6" name="Google Shape;3636;p5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7" name="Google Shape;3637;p5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8" name="Google Shape;3638;p5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9" name="Google Shape;3639;p5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0" name="Google Shape;3640;p5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1" name="Google Shape;3641;p5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2" name="Google Shape;3642;p5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3" name="Google Shape;3643;p5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4" name="Google Shape;3644;p5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5" name="Google Shape;3645;p5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Google Shape;3646;p5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7" name="Google Shape;3647;p5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8" name="Google Shape;3648;p5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9" name="Google Shape;3649;p5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0" name="Google Shape;3650;p5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1" name="Google Shape;3651;p5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2" name="Google Shape;3652;p5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3" name="Google Shape;3653;p5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4" name="Google Shape;3654;p5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5" name="Google Shape;3655;p5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6" name="Google Shape;3656;p5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7" name="Google Shape;3657;p5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8" name="Google Shape;3658;p5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9" name="Google Shape;3659;p5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0" name="Google Shape;3660;p5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1" name="Google Shape;3661;p5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2" name="Google Shape;3662;p5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3" name="Google Shape;3663;p5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4" name="Google Shape;3664;p5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5" name="Google Shape;3665;p5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6" name="Google Shape;3666;p5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7" name="Google Shape;3667;p5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8" name="Google Shape;3668;p5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9" name="Google Shape;3669;p5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0" name="Google Shape;3670;p5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1" name="Google Shape;3671;p5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2" name="Google Shape;3672;p5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3" name="Google Shape;3673;p5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4" name="Google Shape;3674;p51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675" name="Google Shape;3675;p51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6" name="Google Shape;3676;p51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77" name="Google Shape;3677;p51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678" name="Google Shape;3678;p51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51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51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1" name="Google Shape;3681;p51"/>
          <p:cNvSpPr/>
          <p:nvPr/>
        </p:nvSpPr>
        <p:spPr>
          <a:xfrm>
            <a:off x="8385147" y="496756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51"/>
          <p:cNvSpPr/>
          <p:nvPr/>
        </p:nvSpPr>
        <p:spPr>
          <a:xfrm>
            <a:off x="8696078" y="417432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51"/>
          <p:cNvSpPr/>
          <p:nvPr/>
        </p:nvSpPr>
        <p:spPr>
          <a:xfrm>
            <a:off x="1175025" y="4810075"/>
            <a:ext cx="678000" cy="6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51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51"/>
          <p:cNvSpPr/>
          <p:nvPr/>
        </p:nvSpPr>
        <p:spPr>
          <a:xfrm>
            <a:off x="8604575" y="11328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51"/>
          <p:cNvSpPr/>
          <p:nvPr/>
        </p:nvSpPr>
        <p:spPr>
          <a:xfrm>
            <a:off x="155825" y="448362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51"/>
          <p:cNvSpPr/>
          <p:nvPr/>
        </p:nvSpPr>
        <p:spPr>
          <a:xfrm>
            <a:off x="8083122" y="2202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51"/>
          <p:cNvSpPr/>
          <p:nvPr/>
        </p:nvSpPr>
        <p:spPr>
          <a:xfrm>
            <a:off x="-403263" y="16787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51"/>
          <p:cNvSpPr/>
          <p:nvPr/>
        </p:nvSpPr>
        <p:spPr>
          <a:xfrm>
            <a:off x="232172" y="553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51"/>
          <p:cNvSpPr/>
          <p:nvPr/>
        </p:nvSpPr>
        <p:spPr>
          <a:xfrm>
            <a:off x="667347" y="49828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51"/>
          <p:cNvSpPr/>
          <p:nvPr/>
        </p:nvSpPr>
        <p:spPr>
          <a:xfrm flipH="1">
            <a:off x="8604578" y="17713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51"/>
          <p:cNvSpPr/>
          <p:nvPr/>
        </p:nvSpPr>
        <p:spPr>
          <a:xfrm flipH="1">
            <a:off x="8604582" y="553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51"/>
          <p:cNvSpPr/>
          <p:nvPr/>
        </p:nvSpPr>
        <p:spPr>
          <a:xfrm>
            <a:off x="8696075" y="3623000"/>
            <a:ext cx="330600" cy="330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51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" name="Google Shape;3696;p5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697" name="Google Shape;3697;p5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8" name="Google Shape;3698;p5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9" name="Google Shape;3699;p5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0" name="Google Shape;3700;p5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1" name="Google Shape;3701;p5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2" name="Google Shape;3702;p5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3" name="Google Shape;3703;p5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4" name="Google Shape;3704;p5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5" name="Google Shape;3705;p5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6" name="Google Shape;3706;p5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7" name="Google Shape;3707;p5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8" name="Google Shape;3708;p5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9" name="Google Shape;3709;p5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0" name="Google Shape;3710;p5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1" name="Google Shape;3711;p5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2" name="Google Shape;3712;p5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3" name="Google Shape;3713;p5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4" name="Google Shape;3714;p5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5" name="Google Shape;3715;p5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6" name="Google Shape;3716;p5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7" name="Google Shape;3717;p5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8" name="Google Shape;3718;p5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9" name="Google Shape;3719;p5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0" name="Google Shape;3720;p5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1" name="Google Shape;3721;p5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2" name="Google Shape;3722;p5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3" name="Google Shape;3723;p5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4" name="Google Shape;3724;p5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5" name="Google Shape;3725;p5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6" name="Google Shape;3726;p5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7" name="Google Shape;3727;p5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8" name="Google Shape;3728;p5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9" name="Google Shape;3729;p5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0" name="Google Shape;3730;p5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1" name="Google Shape;3731;p5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2" name="Google Shape;3732;p5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3" name="Google Shape;3733;p5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4" name="Google Shape;3734;p5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5" name="Google Shape;3735;p5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6" name="Google Shape;3736;p5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7" name="Google Shape;3737;p5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8" name="Google Shape;3738;p5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9" name="Google Shape;3739;p5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0" name="Google Shape;3740;p5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1" name="Google Shape;3741;p5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2" name="Google Shape;3742;p5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3" name="Google Shape;3743;p5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4" name="Google Shape;3744;p5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5" name="Google Shape;3745;p5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6" name="Google Shape;3746;p5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7" name="Google Shape;3747;p5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8" name="Google Shape;3748;p5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9" name="Google Shape;3749;p5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0" name="Google Shape;3750;p5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1" name="Google Shape;3751;p5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52" name="Google Shape;3752;p52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753" name="Google Shape;3753;p52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54" name="Google Shape;3754;p52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55" name="Google Shape;3755;p52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756" name="Google Shape;3756;p5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59" name="Google Shape;3759;p52"/>
          <p:cNvSpPr/>
          <p:nvPr/>
        </p:nvSpPr>
        <p:spPr>
          <a:xfrm>
            <a:off x="126100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0" name="Google Shape;3760;p52"/>
          <p:cNvSpPr/>
          <p:nvPr/>
        </p:nvSpPr>
        <p:spPr>
          <a:xfrm>
            <a:off x="-348525" y="3958300"/>
            <a:ext cx="630000" cy="630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1" name="Google Shape;3761;p52"/>
          <p:cNvSpPr/>
          <p:nvPr/>
        </p:nvSpPr>
        <p:spPr>
          <a:xfrm>
            <a:off x="8131262" y="47620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2" name="Google Shape;3762;p52"/>
          <p:cNvSpPr/>
          <p:nvPr/>
        </p:nvSpPr>
        <p:spPr>
          <a:xfrm>
            <a:off x="8550713" y="3189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52"/>
          <p:cNvSpPr/>
          <p:nvPr/>
        </p:nvSpPr>
        <p:spPr>
          <a:xfrm>
            <a:off x="454122" y="5618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52"/>
          <p:cNvSpPr/>
          <p:nvPr/>
        </p:nvSpPr>
        <p:spPr>
          <a:xfrm>
            <a:off x="8822400" y="4250871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52"/>
          <p:cNvSpPr/>
          <p:nvPr/>
        </p:nvSpPr>
        <p:spPr>
          <a:xfrm>
            <a:off x="8898600" y="-156975"/>
            <a:ext cx="490200" cy="49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52"/>
          <p:cNvSpPr/>
          <p:nvPr/>
        </p:nvSpPr>
        <p:spPr>
          <a:xfrm>
            <a:off x="8646022" y="41593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52"/>
          <p:cNvSpPr/>
          <p:nvPr/>
        </p:nvSpPr>
        <p:spPr>
          <a:xfrm>
            <a:off x="-102785" y="-1569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52"/>
          <p:cNvSpPr/>
          <p:nvPr/>
        </p:nvSpPr>
        <p:spPr>
          <a:xfrm>
            <a:off x="185976" y="4593725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52"/>
          <p:cNvSpPr/>
          <p:nvPr/>
        </p:nvSpPr>
        <p:spPr>
          <a:xfrm>
            <a:off x="713097" y="491862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52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2" name="Google Shape;3772;p5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773" name="Google Shape;3773;p5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4" name="Google Shape;3774;p5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5" name="Google Shape;3775;p5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5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5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8" name="Google Shape;3778;p5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9" name="Google Shape;3779;p5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5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5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2" name="Google Shape;3782;p5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3" name="Google Shape;3783;p5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5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5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6" name="Google Shape;3786;p5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7" name="Google Shape;3787;p5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5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9" name="Google Shape;3789;p5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0" name="Google Shape;3790;p5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1" name="Google Shape;3791;p5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2" name="Google Shape;3792;p5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3" name="Google Shape;3793;p5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4" name="Google Shape;3794;p5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5" name="Google Shape;3795;p5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6" name="Google Shape;3796;p5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7" name="Google Shape;3797;p5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8" name="Google Shape;3798;p5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9" name="Google Shape;3799;p5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0" name="Google Shape;3800;p5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1" name="Google Shape;3801;p5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2" name="Google Shape;3802;p5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3" name="Google Shape;3803;p5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4" name="Google Shape;3804;p5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5" name="Google Shape;3805;p5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6" name="Google Shape;3806;p5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7" name="Google Shape;3807;p5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8" name="Google Shape;3808;p5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9" name="Google Shape;3809;p5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0" name="Google Shape;3810;p5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1" name="Google Shape;3811;p5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2" name="Google Shape;3812;p5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3" name="Google Shape;3813;p5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4" name="Google Shape;3814;p5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5" name="Google Shape;3815;p5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6" name="Google Shape;3816;p5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7" name="Google Shape;3817;p5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8" name="Google Shape;3818;p5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9" name="Google Shape;3819;p5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0" name="Google Shape;3820;p5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1" name="Google Shape;3821;p5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2" name="Google Shape;3822;p5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3" name="Google Shape;3823;p5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4" name="Google Shape;3824;p5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5" name="Google Shape;3825;p5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6" name="Google Shape;3826;p5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7" name="Google Shape;3827;p5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8" name="Google Shape;3828;p53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829" name="Google Shape;3829;p53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0" name="Google Shape;3830;p53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31" name="Google Shape;3831;p53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832" name="Google Shape;3832;p53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53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53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5" name="Google Shape;3835;p53"/>
          <p:cNvSpPr/>
          <p:nvPr/>
        </p:nvSpPr>
        <p:spPr>
          <a:xfrm>
            <a:off x="575204" y="-516225"/>
            <a:ext cx="911400" cy="91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53"/>
          <p:cNvSpPr/>
          <p:nvPr/>
        </p:nvSpPr>
        <p:spPr>
          <a:xfrm>
            <a:off x="-67710" y="42508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53"/>
          <p:cNvSpPr/>
          <p:nvPr/>
        </p:nvSpPr>
        <p:spPr>
          <a:xfrm>
            <a:off x="-312975" y="633775"/>
            <a:ext cx="630000" cy="6300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53"/>
          <p:cNvSpPr/>
          <p:nvPr/>
        </p:nvSpPr>
        <p:spPr>
          <a:xfrm>
            <a:off x="8131262" y="1062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53"/>
          <p:cNvSpPr/>
          <p:nvPr/>
        </p:nvSpPr>
        <p:spPr>
          <a:xfrm>
            <a:off x="505200" y="4666197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53"/>
          <p:cNvSpPr/>
          <p:nvPr/>
        </p:nvSpPr>
        <p:spPr>
          <a:xfrm>
            <a:off x="8693063" y="5394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53"/>
          <p:cNvSpPr/>
          <p:nvPr/>
        </p:nvSpPr>
        <p:spPr>
          <a:xfrm>
            <a:off x="225522" y="3332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53"/>
          <p:cNvSpPr/>
          <p:nvPr/>
        </p:nvSpPr>
        <p:spPr>
          <a:xfrm>
            <a:off x="8598300" y="4478271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53"/>
          <p:cNvSpPr/>
          <p:nvPr/>
        </p:nvSpPr>
        <p:spPr>
          <a:xfrm>
            <a:off x="8758850" y="4789950"/>
            <a:ext cx="490200" cy="490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53"/>
          <p:cNvSpPr/>
          <p:nvPr/>
        </p:nvSpPr>
        <p:spPr>
          <a:xfrm>
            <a:off x="8339397" y="4929750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53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_1"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7" name="Google Shape;3847;p5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848" name="Google Shape;3848;p5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9" name="Google Shape;3849;p5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0" name="Google Shape;3850;p5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1" name="Google Shape;3851;p5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2" name="Google Shape;3852;p5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3" name="Google Shape;3853;p5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4" name="Google Shape;3854;p5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5" name="Google Shape;3855;p5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6" name="Google Shape;3856;p5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7" name="Google Shape;3857;p5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8" name="Google Shape;3858;p5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9" name="Google Shape;3859;p5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0" name="Google Shape;3860;p5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1" name="Google Shape;3861;p5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2" name="Google Shape;3862;p5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3" name="Google Shape;3863;p5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4" name="Google Shape;3864;p5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5" name="Google Shape;3865;p5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6" name="Google Shape;3866;p5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7" name="Google Shape;3867;p5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8" name="Google Shape;3868;p5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9" name="Google Shape;3869;p5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0" name="Google Shape;3870;p5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1" name="Google Shape;3871;p5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2" name="Google Shape;3872;p5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3" name="Google Shape;3873;p5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4" name="Google Shape;3874;p5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5" name="Google Shape;3875;p5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6" name="Google Shape;3876;p5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7" name="Google Shape;3877;p5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8" name="Google Shape;3878;p5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9" name="Google Shape;3879;p5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0" name="Google Shape;3880;p5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1" name="Google Shape;3881;p5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2" name="Google Shape;3882;p5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3" name="Google Shape;3883;p5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4" name="Google Shape;3884;p5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5" name="Google Shape;3885;p5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6" name="Google Shape;3886;p5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7" name="Google Shape;3887;p5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8" name="Google Shape;3888;p5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9" name="Google Shape;3889;p5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0" name="Google Shape;3890;p5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1" name="Google Shape;3891;p5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2" name="Google Shape;3892;p5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3" name="Google Shape;3893;p5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4" name="Google Shape;3894;p5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5" name="Google Shape;3895;p5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6" name="Google Shape;3896;p5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7" name="Google Shape;3897;p5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8" name="Google Shape;3898;p5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9" name="Google Shape;3899;p5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0" name="Google Shape;3900;p5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1" name="Google Shape;3901;p5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2" name="Google Shape;3902;p5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3" name="Google Shape;3903;p5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904" name="Google Shape;3904;p5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5" name="Google Shape;3905;p5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06" name="Google Shape;3906;p5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907" name="Google Shape;3907;p5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5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5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0" name="Google Shape;3910;p54"/>
          <p:cNvSpPr/>
          <p:nvPr/>
        </p:nvSpPr>
        <p:spPr>
          <a:xfrm>
            <a:off x="535047" y="123600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54"/>
          <p:cNvSpPr/>
          <p:nvPr/>
        </p:nvSpPr>
        <p:spPr>
          <a:xfrm rot="-5400000">
            <a:off x="7985743" y="-70513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54"/>
          <p:cNvSpPr/>
          <p:nvPr/>
        </p:nvSpPr>
        <p:spPr>
          <a:xfrm rot="-5400000">
            <a:off x="8294101" y="-282107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54"/>
          <p:cNvSpPr/>
          <p:nvPr/>
        </p:nvSpPr>
        <p:spPr>
          <a:xfrm flipH="1">
            <a:off x="-99415" y="-62875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54"/>
          <p:cNvSpPr/>
          <p:nvPr/>
        </p:nvSpPr>
        <p:spPr>
          <a:xfrm flipH="1">
            <a:off x="410864" y="7006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54"/>
          <p:cNvSpPr/>
          <p:nvPr/>
        </p:nvSpPr>
        <p:spPr>
          <a:xfrm>
            <a:off x="8695353" y="418937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54"/>
          <p:cNvSpPr/>
          <p:nvPr/>
        </p:nvSpPr>
        <p:spPr>
          <a:xfrm rot="-5400000">
            <a:off x="-443350" y="48687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7" name="Google Shape;3917;p54"/>
          <p:cNvSpPr/>
          <p:nvPr/>
        </p:nvSpPr>
        <p:spPr>
          <a:xfrm>
            <a:off x="466172" y="41798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54"/>
          <p:cNvSpPr/>
          <p:nvPr/>
        </p:nvSpPr>
        <p:spPr>
          <a:xfrm>
            <a:off x="8223000" y="46618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54"/>
          <p:cNvSpPr/>
          <p:nvPr/>
        </p:nvSpPr>
        <p:spPr>
          <a:xfrm>
            <a:off x="8859447" y="81846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54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1_1_1_1_1_1_1"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2" name="Google Shape;3922;p5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923" name="Google Shape;3923;p5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4" name="Google Shape;3924;p5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5" name="Google Shape;3925;p5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6" name="Google Shape;3926;p5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7" name="Google Shape;3927;p5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8" name="Google Shape;3928;p5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9" name="Google Shape;3929;p5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0" name="Google Shape;3930;p5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1" name="Google Shape;3931;p5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2" name="Google Shape;3932;p5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3" name="Google Shape;3933;p5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4" name="Google Shape;3934;p5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5" name="Google Shape;3935;p5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6" name="Google Shape;3936;p5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7" name="Google Shape;3937;p5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8" name="Google Shape;3938;p5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9" name="Google Shape;3939;p5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0" name="Google Shape;3940;p5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1" name="Google Shape;3941;p5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2" name="Google Shape;3942;p5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3" name="Google Shape;3943;p5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4" name="Google Shape;3944;p5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5" name="Google Shape;3945;p5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6" name="Google Shape;3946;p5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7" name="Google Shape;3947;p5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8" name="Google Shape;3948;p5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9" name="Google Shape;3949;p5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0" name="Google Shape;3950;p5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1" name="Google Shape;3951;p5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2" name="Google Shape;3952;p5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3" name="Google Shape;3953;p5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4" name="Google Shape;3954;p5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5" name="Google Shape;3955;p5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6" name="Google Shape;3956;p5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7" name="Google Shape;3957;p5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8" name="Google Shape;3958;p5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9" name="Google Shape;3959;p5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0" name="Google Shape;3960;p5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1" name="Google Shape;3961;p5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2" name="Google Shape;3962;p5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3" name="Google Shape;3963;p5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4" name="Google Shape;3964;p5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5" name="Google Shape;3965;p5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6" name="Google Shape;3966;p5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7" name="Google Shape;3967;p5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8" name="Google Shape;3968;p5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9" name="Google Shape;3969;p5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0" name="Google Shape;3970;p5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1" name="Google Shape;3971;p5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2" name="Google Shape;3972;p5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3" name="Google Shape;3973;p5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4" name="Google Shape;3974;p5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5" name="Google Shape;3975;p5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6" name="Google Shape;3976;p5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7" name="Google Shape;3977;p5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8" name="Google Shape;3978;p5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979" name="Google Shape;3979;p5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0" name="Google Shape;3980;p5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81" name="Google Shape;3981;p5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982" name="Google Shape;3982;p5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5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5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85" name="Google Shape;3985;p55"/>
          <p:cNvSpPr/>
          <p:nvPr/>
        </p:nvSpPr>
        <p:spPr>
          <a:xfrm>
            <a:off x="535047" y="123600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6" name="Google Shape;3986;p55"/>
          <p:cNvSpPr/>
          <p:nvPr/>
        </p:nvSpPr>
        <p:spPr>
          <a:xfrm>
            <a:off x="8695353" y="12360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55"/>
          <p:cNvSpPr/>
          <p:nvPr/>
        </p:nvSpPr>
        <p:spPr>
          <a:xfrm rot="-5400000">
            <a:off x="-443350" y="48687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Google Shape;3988;p55"/>
          <p:cNvSpPr/>
          <p:nvPr/>
        </p:nvSpPr>
        <p:spPr>
          <a:xfrm>
            <a:off x="466172" y="41798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p55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90" name="Google Shape;3990;p55"/>
          <p:cNvSpPr/>
          <p:nvPr/>
        </p:nvSpPr>
        <p:spPr>
          <a:xfrm>
            <a:off x="8853472" y="10159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1" name="Google Shape;3991;p55"/>
          <p:cNvSpPr/>
          <p:nvPr/>
        </p:nvSpPr>
        <p:spPr>
          <a:xfrm>
            <a:off x="8598537" y="43799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2" name="Google Shape;3992;p55"/>
          <p:cNvSpPr/>
          <p:nvPr/>
        </p:nvSpPr>
        <p:spPr>
          <a:xfrm>
            <a:off x="-91925" y="-130720"/>
            <a:ext cx="525900" cy="525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55"/>
          <p:cNvSpPr/>
          <p:nvPr/>
        </p:nvSpPr>
        <p:spPr>
          <a:xfrm>
            <a:off x="123626" y="1054215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55"/>
          <p:cNvSpPr/>
          <p:nvPr/>
        </p:nvSpPr>
        <p:spPr>
          <a:xfrm>
            <a:off x="253700" y="646671"/>
            <a:ext cx="224100" cy="224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55"/>
          <p:cNvSpPr/>
          <p:nvPr/>
        </p:nvSpPr>
        <p:spPr>
          <a:xfrm>
            <a:off x="8374150" y="4637938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_1_1_1_1_1_1_1"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5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998" name="Google Shape;3998;p5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9" name="Google Shape;3999;p5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0" name="Google Shape;4000;p5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1" name="Google Shape;4001;p5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2" name="Google Shape;4002;p5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3" name="Google Shape;4003;p5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4" name="Google Shape;4004;p5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5" name="Google Shape;4005;p5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6" name="Google Shape;4006;p5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7" name="Google Shape;4007;p5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8" name="Google Shape;4008;p5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9" name="Google Shape;4009;p5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0" name="Google Shape;4010;p5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1" name="Google Shape;4011;p5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2" name="Google Shape;4012;p5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3" name="Google Shape;4013;p5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4" name="Google Shape;4014;p5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5" name="Google Shape;4015;p5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6" name="Google Shape;4016;p5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7" name="Google Shape;4017;p5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8" name="Google Shape;4018;p5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9" name="Google Shape;4019;p5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0" name="Google Shape;4020;p5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1" name="Google Shape;4021;p5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2" name="Google Shape;4022;p5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3" name="Google Shape;4023;p5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4" name="Google Shape;4024;p5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5" name="Google Shape;4025;p5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6" name="Google Shape;4026;p5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7" name="Google Shape;4027;p5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8" name="Google Shape;4028;p5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9" name="Google Shape;4029;p5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0" name="Google Shape;4030;p5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1" name="Google Shape;4031;p5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2" name="Google Shape;4032;p5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3" name="Google Shape;4033;p5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4" name="Google Shape;4034;p5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5" name="Google Shape;4035;p5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6" name="Google Shape;4036;p5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7" name="Google Shape;4037;p5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8" name="Google Shape;4038;p5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9" name="Google Shape;4039;p5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0" name="Google Shape;4040;p5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1" name="Google Shape;4041;p5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2" name="Google Shape;4042;p5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3" name="Google Shape;4043;p5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4" name="Google Shape;4044;p5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5" name="Google Shape;4045;p5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6" name="Google Shape;4046;p5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7" name="Google Shape;4047;p5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8" name="Google Shape;4048;p5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9" name="Google Shape;4049;p5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0" name="Google Shape;4050;p5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1" name="Google Shape;4051;p5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2" name="Google Shape;4052;p5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3" name="Google Shape;4053;p56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4054" name="Google Shape;4054;p56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5" name="Google Shape;4055;p56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56" name="Google Shape;4056;p56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4057" name="Google Shape;4057;p56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56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56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0" name="Google Shape;4060;p56"/>
          <p:cNvSpPr/>
          <p:nvPr/>
        </p:nvSpPr>
        <p:spPr>
          <a:xfrm rot="-5400000">
            <a:off x="-367150" y="48687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56"/>
          <p:cNvSpPr/>
          <p:nvPr/>
        </p:nvSpPr>
        <p:spPr>
          <a:xfrm>
            <a:off x="466172" y="417983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56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3" name="Google Shape;4063;p56"/>
          <p:cNvSpPr/>
          <p:nvPr/>
        </p:nvSpPr>
        <p:spPr>
          <a:xfrm>
            <a:off x="8598537" y="1675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56"/>
          <p:cNvSpPr/>
          <p:nvPr/>
        </p:nvSpPr>
        <p:spPr>
          <a:xfrm>
            <a:off x="349950" y="233063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56"/>
          <p:cNvSpPr/>
          <p:nvPr/>
        </p:nvSpPr>
        <p:spPr>
          <a:xfrm>
            <a:off x="228922" y="39604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56"/>
          <p:cNvSpPr/>
          <p:nvPr/>
        </p:nvSpPr>
        <p:spPr>
          <a:xfrm>
            <a:off x="8790225" y="4299675"/>
            <a:ext cx="678000" cy="678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56"/>
          <p:cNvSpPr/>
          <p:nvPr/>
        </p:nvSpPr>
        <p:spPr>
          <a:xfrm>
            <a:off x="8409972" y="300188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56"/>
          <p:cNvSpPr/>
          <p:nvPr/>
        </p:nvSpPr>
        <p:spPr>
          <a:xfrm>
            <a:off x="-98" y="-83571"/>
            <a:ext cx="437304" cy="437892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56"/>
          <p:cNvSpPr/>
          <p:nvPr/>
        </p:nvSpPr>
        <p:spPr>
          <a:xfrm>
            <a:off x="195272" y="5842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56"/>
          <p:cNvSpPr/>
          <p:nvPr/>
        </p:nvSpPr>
        <p:spPr>
          <a:xfrm>
            <a:off x="8343100" y="4911075"/>
            <a:ext cx="415800" cy="41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_1_1_1_1_1_1_1_1_1_1_1"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2" name="Google Shape;4072;p5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073" name="Google Shape;4073;p5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4" name="Google Shape;4074;p5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5" name="Google Shape;4075;p5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6" name="Google Shape;4076;p5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7" name="Google Shape;4077;p5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8" name="Google Shape;4078;p5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9" name="Google Shape;4079;p5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0" name="Google Shape;4080;p5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1" name="Google Shape;4081;p5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2" name="Google Shape;4082;p5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3" name="Google Shape;4083;p5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4" name="Google Shape;4084;p5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5" name="Google Shape;4085;p5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6" name="Google Shape;4086;p5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7" name="Google Shape;4087;p5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8" name="Google Shape;4088;p5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9" name="Google Shape;4089;p5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0" name="Google Shape;4090;p5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1" name="Google Shape;4091;p5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2" name="Google Shape;4092;p5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3" name="Google Shape;4093;p5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4" name="Google Shape;4094;p5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5" name="Google Shape;4095;p5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6" name="Google Shape;4096;p5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7" name="Google Shape;4097;p5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8" name="Google Shape;4098;p5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9" name="Google Shape;4099;p5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0" name="Google Shape;4100;p5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1" name="Google Shape;4101;p5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2" name="Google Shape;4102;p5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3" name="Google Shape;4103;p5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4" name="Google Shape;4104;p5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5" name="Google Shape;4105;p5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6" name="Google Shape;4106;p5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7" name="Google Shape;4107;p5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8" name="Google Shape;4108;p5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9" name="Google Shape;4109;p5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0" name="Google Shape;4110;p5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1" name="Google Shape;4111;p5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2" name="Google Shape;4112;p5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3" name="Google Shape;4113;p5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4" name="Google Shape;4114;p5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5" name="Google Shape;4115;p5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6" name="Google Shape;4116;p5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7" name="Google Shape;4117;p5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8" name="Google Shape;4118;p5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9" name="Google Shape;4119;p5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0" name="Google Shape;4120;p5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1" name="Google Shape;4121;p5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2" name="Google Shape;4122;p5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3" name="Google Shape;4123;p5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4" name="Google Shape;4124;p5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5" name="Google Shape;4125;p5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6" name="Google Shape;4126;p5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7" name="Google Shape;4127;p5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8" name="Google Shape;4128;p57"/>
          <p:cNvSpPr/>
          <p:nvPr/>
        </p:nvSpPr>
        <p:spPr>
          <a:xfrm>
            <a:off x="152219" y="4618428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9" name="Google Shape;4129;p57"/>
          <p:cNvGrpSpPr/>
          <p:nvPr/>
        </p:nvGrpSpPr>
        <p:grpSpPr>
          <a:xfrm>
            <a:off x="7602770" y="4399096"/>
            <a:ext cx="1659097" cy="499811"/>
            <a:chOff x="-574375" y="2461325"/>
            <a:chExt cx="1659097" cy="499811"/>
          </a:xfrm>
        </p:grpSpPr>
        <p:sp>
          <p:nvSpPr>
            <p:cNvPr id="4130" name="Google Shape;4130;p57"/>
            <p:cNvSpPr/>
            <p:nvPr/>
          </p:nvSpPr>
          <p:spPr>
            <a:xfrm>
              <a:off x="-574375" y="2461325"/>
              <a:ext cx="1659097" cy="273024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57"/>
            <p:cNvSpPr/>
            <p:nvPr/>
          </p:nvSpPr>
          <p:spPr>
            <a:xfrm>
              <a:off x="-574375" y="2688112"/>
              <a:ext cx="1659097" cy="273024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2" name="Google Shape;4132;p5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4133" name="Google Shape;4133;p5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4" name="Google Shape;4134;p5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35" name="Google Shape;4135;p5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4136" name="Google Shape;4136;p5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5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5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9" name="Google Shape;4139;p5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bg>
      <p:bgPr>
        <a:solidFill>
          <a:schemeClr val="accent6"/>
        </a:solidFill>
      </p:bgPr>
    </p:bg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1" name="Google Shape;4141;p5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142" name="Google Shape;4142;p5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3" name="Google Shape;4143;p5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4" name="Google Shape;4144;p5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5" name="Google Shape;4145;p5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6" name="Google Shape;4146;p5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7" name="Google Shape;4147;p5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8" name="Google Shape;4148;p5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9" name="Google Shape;4149;p5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0" name="Google Shape;4150;p5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1" name="Google Shape;4151;p5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2" name="Google Shape;4152;p5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3" name="Google Shape;4153;p5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4" name="Google Shape;4154;p5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5" name="Google Shape;4155;p5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6" name="Google Shape;4156;p5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7" name="Google Shape;4157;p5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8" name="Google Shape;4158;p5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9" name="Google Shape;4159;p5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0" name="Google Shape;4160;p5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1" name="Google Shape;4161;p5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2" name="Google Shape;4162;p5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3" name="Google Shape;4163;p5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4" name="Google Shape;4164;p5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5" name="Google Shape;4165;p5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6" name="Google Shape;4166;p5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7" name="Google Shape;4167;p5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8" name="Google Shape;4168;p5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9" name="Google Shape;4169;p5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0" name="Google Shape;4170;p5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1" name="Google Shape;4171;p5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2" name="Google Shape;4172;p5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3" name="Google Shape;4173;p5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4" name="Google Shape;4174;p5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5" name="Google Shape;4175;p5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6" name="Google Shape;4176;p5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7" name="Google Shape;4177;p5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8" name="Google Shape;4178;p5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9" name="Google Shape;4179;p5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0" name="Google Shape;4180;p5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1" name="Google Shape;4181;p5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2" name="Google Shape;4182;p5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3" name="Google Shape;4183;p5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4" name="Google Shape;4184;p5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5" name="Google Shape;4185;p5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6" name="Google Shape;4186;p5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7" name="Google Shape;4187;p5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8" name="Google Shape;4188;p5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9" name="Google Shape;4189;p5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0" name="Google Shape;4190;p5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1" name="Google Shape;4191;p5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2" name="Google Shape;4192;p5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3" name="Google Shape;4193;p5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4" name="Google Shape;4194;p5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5" name="Google Shape;4195;p5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6" name="Google Shape;4196;p5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97" name="Google Shape;4197;p58"/>
          <p:cNvGrpSpPr/>
          <p:nvPr/>
        </p:nvGrpSpPr>
        <p:grpSpPr>
          <a:xfrm>
            <a:off x="3320075" y="3655455"/>
            <a:ext cx="5101500" cy="934870"/>
            <a:chOff x="3320075" y="3655455"/>
            <a:chExt cx="5101500" cy="934870"/>
          </a:xfrm>
        </p:grpSpPr>
        <p:sp>
          <p:nvSpPr>
            <p:cNvPr id="4198" name="Google Shape;4198;p58"/>
            <p:cNvSpPr/>
            <p:nvPr/>
          </p:nvSpPr>
          <p:spPr>
            <a:xfrm>
              <a:off x="3323913" y="3655455"/>
              <a:ext cx="5093700" cy="934870"/>
            </a:xfrm>
            <a:prstGeom prst="roundRect">
              <a:avLst>
                <a:gd fmla="val 16758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9" name="Google Shape;4199;p58"/>
            <p:cNvCxnSpPr/>
            <p:nvPr/>
          </p:nvCxnSpPr>
          <p:spPr>
            <a:xfrm rot="10800000">
              <a:off x="3320075" y="3877808"/>
              <a:ext cx="51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00" name="Google Shape;4200;p58"/>
            <p:cNvGrpSpPr/>
            <p:nvPr/>
          </p:nvGrpSpPr>
          <p:grpSpPr>
            <a:xfrm>
              <a:off x="3434468" y="3748525"/>
              <a:ext cx="341549" cy="68819"/>
              <a:chOff x="7468650" y="676950"/>
              <a:chExt cx="716485" cy="147300"/>
            </a:xfrm>
          </p:grpSpPr>
          <p:sp>
            <p:nvSpPr>
              <p:cNvPr id="4201" name="Google Shape;4201;p58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58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58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4" name="Google Shape;4204;p58"/>
          <p:cNvSpPr txBox="1"/>
          <p:nvPr>
            <p:ph type="title"/>
          </p:nvPr>
        </p:nvSpPr>
        <p:spPr>
          <a:xfrm>
            <a:off x="1345275" y="846925"/>
            <a:ext cx="38373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05" name="Google Shape;4205;p58"/>
          <p:cNvSpPr txBox="1"/>
          <p:nvPr>
            <p:ph idx="1" type="subTitle"/>
          </p:nvPr>
        </p:nvSpPr>
        <p:spPr>
          <a:xfrm>
            <a:off x="1345263" y="1794775"/>
            <a:ext cx="2142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06" name="Google Shape;4206;p58"/>
          <p:cNvSpPr txBox="1"/>
          <p:nvPr/>
        </p:nvSpPr>
        <p:spPr>
          <a:xfrm>
            <a:off x="3539975" y="3952475"/>
            <a:ext cx="466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CRÉDITOS: Esta plantilla de presentación fue creada por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que incluye iconos de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infografías e imágenes de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8" name="Google Shape;4208;p5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209" name="Google Shape;4209;p5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0" name="Google Shape;4210;p5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1" name="Google Shape;4211;p5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2" name="Google Shape;4212;p5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3" name="Google Shape;4213;p5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4" name="Google Shape;4214;p5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5" name="Google Shape;4215;p5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6" name="Google Shape;4216;p5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7" name="Google Shape;4217;p5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8" name="Google Shape;4218;p5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9" name="Google Shape;4219;p5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0" name="Google Shape;4220;p5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1" name="Google Shape;4221;p5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2" name="Google Shape;4222;p5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3" name="Google Shape;4223;p5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4" name="Google Shape;4224;p5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5" name="Google Shape;4225;p5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6" name="Google Shape;4226;p5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7" name="Google Shape;4227;p5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8" name="Google Shape;4228;p5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9" name="Google Shape;4229;p5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0" name="Google Shape;4230;p5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1" name="Google Shape;4231;p5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2" name="Google Shape;4232;p5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3" name="Google Shape;4233;p5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4" name="Google Shape;4234;p5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5" name="Google Shape;4235;p5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6" name="Google Shape;4236;p5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7" name="Google Shape;4237;p5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8" name="Google Shape;4238;p5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9" name="Google Shape;4239;p5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0" name="Google Shape;4240;p5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1" name="Google Shape;4241;p5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2" name="Google Shape;4242;p5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3" name="Google Shape;4243;p5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4" name="Google Shape;4244;p5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5" name="Google Shape;4245;p5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6" name="Google Shape;4246;p5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7" name="Google Shape;4247;p5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8" name="Google Shape;4248;p5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9" name="Google Shape;4249;p5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0" name="Google Shape;4250;p5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1" name="Google Shape;4251;p5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2" name="Google Shape;4252;p5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3" name="Google Shape;4253;p5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4" name="Google Shape;4254;p5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5" name="Google Shape;4255;p5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6" name="Google Shape;4256;p5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7" name="Google Shape;4257;p5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8" name="Google Shape;4258;p5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9" name="Google Shape;4259;p5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0" name="Google Shape;4260;p5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1" name="Google Shape;4261;p5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2" name="Google Shape;4262;p5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3" name="Google Shape;4263;p5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4" name="Google Shape;4264;p59"/>
          <p:cNvSpPr/>
          <p:nvPr/>
        </p:nvSpPr>
        <p:spPr>
          <a:xfrm>
            <a:off x="1696222" y="906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59"/>
          <p:cNvSpPr/>
          <p:nvPr/>
        </p:nvSpPr>
        <p:spPr>
          <a:xfrm>
            <a:off x="247650" y="-546800"/>
            <a:ext cx="1317600" cy="1317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59"/>
          <p:cNvSpPr/>
          <p:nvPr/>
        </p:nvSpPr>
        <p:spPr>
          <a:xfrm>
            <a:off x="307042" y="141316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59"/>
          <p:cNvSpPr/>
          <p:nvPr/>
        </p:nvSpPr>
        <p:spPr>
          <a:xfrm>
            <a:off x="-565067" y="1025178"/>
            <a:ext cx="1659097" cy="273024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59"/>
          <p:cNvSpPr/>
          <p:nvPr/>
        </p:nvSpPr>
        <p:spPr>
          <a:xfrm flipH="1" rot="-5400000">
            <a:off x="7348991" y="5227486"/>
            <a:ext cx="2103230" cy="34605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59"/>
          <p:cNvSpPr/>
          <p:nvPr/>
        </p:nvSpPr>
        <p:spPr>
          <a:xfrm flipH="1" rot="-5400000">
            <a:off x="7695040" y="4809335"/>
            <a:ext cx="2103230" cy="34605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59"/>
          <p:cNvSpPr/>
          <p:nvPr/>
        </p:nvSpPr>
        <p:spPr>
          <a:xfrm rot="10800000">
            <a:off x="8718250" y="770802"/>
            <a:ext cx="781800" cy="781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59"/>
          <p:cNvSpPr/>
          <p:nvPr/>
        </p:nvSpPr>
        <p:spPr>
          <a:xfrm rot="10800000">
            <a:off x="8718240" y="517027"/>
            <a:ext cx="122400" cy="12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59"/>
          <p:cNvSpPr/>
          <p:nvPr/>
        </p:nvSpPr>
        <p:spPr>
          <a:xfrm rot="10800000">
            <a:off x="512300" y="4656300"/>
            <a:ext cx="1003200" cy="1003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59"/>
          <p:cNvSpPr/>
          <p:nvPr/>
        </p:nvSpPr>
        <p:spPr>
          <a:xfrm rot="-9201064">
            <a:off x="8094878" y="4967320"/>
            <a:ext cx="91634" cy="91634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4" name="Google Shape;4274;p59"/>
          <p:cNvSpPr/>
          <p:nvPr/>
        </p:nvSpPr>
        <p:spPr>
          <a:xfrm>
            <a:off x="7420924" y="4462719"/>
            <a:ext cx="488242" cy="48889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5" name="Google Shape;4275;p59"/>
          <p:cNvSpPr/>
          <p:nvPr/>
        </p:nvSpPr>
        <p:spPr>
          <a:xfrm>
            <a:off x="8280799" y="53077"/>
            <a:ext cx="488242" cy="488899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59"/>
          <p:cNvSpPr/>
          <p:nvPr/>
        </p:nvSpPr>
        <p:spPr>
          <a:xfrm>
            <a:off x="7909179" y="138150"/>
            <a:ext cx="245400" cy="24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7" name="Google Shape;4277;p59"/>
          <p:cNvGrpSpPr/>
          <p:nvPr/>
        </p:nvGrpSpPr>
        <p:grpSpPr>
          <a:xfrm>
            <a:off x="711950" y="539400"/>
            <a:ext cx="7719000" cy="4064700"/>
            <a:chOff x="711950" y="539400"/>
            <a:chExt cx="7719000" cy="4064700"/>
          </a:xfrm>
        </p:grpSpPr>
        <p:sp>
          <p:nvSpPr>
            <p:cNvPr id="4278" name="Google Shape;4278;p59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9" name="Google Shape;4279;p59"/>
            <p:cNvGrpSpPr/>
            <p:nvPr/>
          </p:nvGrpSpPr>
          <p:grpSpPr>
            <a:xfrm>
              <a:off x="7463125" y="763050"/>
              <a:ext cx="716485" cy="147300"/>
              <a:chOff x="13989850" y="676950"/>
              <a:chExt cx="716485" cy="147300"/>
            </a:xfrm>
          </p:grpSpPr>
          <p:sp>
            <p:nvSpPr>
              <p:cNvPr id="4280" name="Google Shape;4280;p59"/>
              <p:cNvSpPr/>
              <p:nvPr/>
            </p:nvSpPr>
            <p:spPr>
              <a:xfrm>
                <a:off x="139898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59"/>
              <p:cNvSpPr/>
              <p:nvPr/>
            </p:nvSpPr>
            <p:spPr>
              <a:xfrm>
                <a:off x="142744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59"/>
              <p:cNvSpPr/>
              <p:nvPr/>
            </p:nvSpPr>
            <p:spPr>
              <a:xfrm>
                <a:off x="145590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283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4" name="Google Shape;4284;p6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285" name="Google Shape;4285;p6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6" name="Google Shape;4286;p6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7" name="Google Shape;4287;p6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8" name="Google Shape;4288;p6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9" name="Google Shape;4289;p6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0" name="Google Shape;4290;p6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1" name="Google Shape;4291;p6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2" name="Google Shape;4292;p6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3" name="Google Shape;4293;p6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4" name="Google Shape;4294;p6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5" name="Google Shape;4295;p6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6" name="Google Shape;4296;p6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7" name="Google Shape;4297;p6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8" name="Google Shape;4298;p6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9" name="Google Shape;4299;p6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0" name="Google Shape;4300;p6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1" name="Google Shape;4301;p6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2" name="Google Shape;4302;p6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6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4" name="Google Shape;4304;p6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5" name="Google Shape;4305;p6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6" name="Google Shape;4306;p6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7" name="Google Shape;4307;p6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8" name="Google Shape;4308;p6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9" name="Google Shape;4309;p6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0" name="Google Shape;4310;p6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1" name="Google Shape;4311;p6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2" name="Google Shape;4312;p6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3" name="Google Shape;4313;p6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4" name="Google Shape;4314;p6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5" name="Google Shape;4315;p6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6" name="Google Shape;4316;p6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7" name="Google Shape;4317;p6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8" name="Google Shape;4318;p6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9" name="Google Shape;4319;p6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0" name="Google Shape;4320;p6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1" name="Google Shape;4321;p6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2" name="Google Shape;4322;p6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3" name="Google Shape;4323;p6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4" name="Google Shape;4324;p6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6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6" name="Google Shape;4326;p6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7" name="Google Shape;4327;p6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8" name="Google Shape;4328;p6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9" name="Google Shape;4329;p6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0" name="Google Shape;4330;p6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6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6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6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6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5" name="Google Shape;4335;p6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6" name="Google Shape;4336;p6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7" name="Google Shape;4337;p6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8" name="Google Shape;4338;p6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9" name="Google Shape;4339;p6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40" name="Google Shape;4340;p60"/>
          <p:cNvSpPr/>
          <p:nvPr/>
        </p:nvSpPr>
        <p:spPr>
          <a:xfrm rot="-5400000">
            <a:off x="-426119" y="5054251"/>
            <a:ext cx="1599442" cy="263207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1" name="Google Shape;4341;p60"/>
          <p:cNvSpPr/>
          <p:nvPr/>
        </p:nvSpPr>
        <p:spPr>
          <a:xfrm>
            <a:off x="8430900" y="176800"/>
            <a:ext cx="1000800" cy="1000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60"/>
          <p:cNvSpPr/>
          <p:nvPr/>
        </p:nvSpPr>
        <p:spPr>
          <a:xfrm>
            <a:off x="-265229" y="111825"/>
            <a:ext cx="703200" cy="703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3" name="Google Shape;4343;p60"/>
          <p:cNvSpPr/>
          <p:nvPr/>
        </p:nvSpPr>
        <p:spPr>
          <a:xfrm>
            <a:off x="8649562" y="1219350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60"/>
          <p:cNvSpPr/>
          <p:nvPr/>
        </p:nvSpPr>
        <p:spPr>
          <a:xfrm>
            <a:off x="8830613" y="4203040"/>
            <a:ext cx="94800" cy="9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60"/>
          <p:cNvSpPr/>
          <p:nvPr/>
        </p:nvSpPr>
        <p:spPr>
          <a:xfrm>
            <a:off x="8430899" y="4532275"/>
            <a:ext cx="646535" cy="64740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60"/>
          <p:cNvSpPr/>
          <p:nvPr/>
        </p:nvSpPr>
        <p:spPr>
          <a:xfrm>
            <a:off x="505200" y="5852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7" name="Google Shape;4347;p60"/>
          <p:cNvSpPr/>
          <p:nvPr/>
        </p:nvSpPr>
        <p:spPr>
          <a:xfrm>
            <a:off x="528822" y="7716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8" name="Google Shape;4348;p60"/>
          <p:cNvSpPr/>
          <p:nvPr/>
        </p:nvSpPr>
        <p:spPr>
          <a:xfrm>
            <a:off x="8925413" y="3905090"/>
            <a:ext cx="94800" cy="9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9" name="Google Shape;4349;p60"/>
          <p:cNvSpPr/>
          <p:nvPr/>
        </p:nvSpPr>
        <p:spPr>
          <a:xfrm>
            <a:off x="507175" y="349172"/>
            <a:ext cx="8129651" cy="4445156"/>
          </a:xfrm>
          <a:prstGeom prst="roundRect">
            <a:avLst>
              <a:gd fmla="val 6735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0" name="Google Shape;4350;p60"/>
          <p:cNvSpPr/>
          <p:nvPr/>
        </p:nvSpPr>
        <p:spPr>
          <a:xfrm>
            <a:off x="7676325" y="5276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1" name="Google Shape;4351;p60"/>
          <p:cNvSpPr/>
          <p:nvPr/>
        </p:nvSpPr>
        <p:spPr>
          <a:xfrm>
            <a:off x="7960918" y="527625"/>
            <a:ext cx="147300" cy="14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60"/>
          <p:cNvSpPr/>
          <p:nvPr/>
        </p:nvSpPr>
        <p:spPr>
          <a:xfrm>
            <a:off x="8245510" y="527625"/>
            <a:ext cx="147300" cy="14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95" name="Google Shape;395;p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0" name="Google Shape;450;p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451" name="Google Shape;451;p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fmla="val 6735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" name="Google Shape;452;p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3" name="Google Shape;453;p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454" name="Google Shape;454;p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7" name="Google Shape;457;p7"/>
          <p:cNvSpPr txBox="1"/>
          <p:nvPr>
            <p:ph idx="1" type="body"/>
          </p:nvPr>
        </p:nvSpPr>
        <p:spPr>
          <a:xfrm>
            <a:off x="952600" y="1196625"/>
            <a:ext cx="70647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1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8" name="Google Shape;458;p7"/>
          <p:cNvSpPr/>
          <p:nvPr/>
        </p:nvSpPr>
        <p:spPr>
          <a:xfrm rot="-5400000">
            <a:off x="-343950" y="4863786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"/>
          <p:cNvSpPr/>
          <p:nvPr/>
        </p:nvSpPr>
        <p:spPr>
          <a:xfrm>
            <a:off x="8670228" y="4185550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8670222" y="47205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-352547" y="338365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1281525" y="-366275"/>
            <a:ext cx="678000" cy="6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1959522" y="22021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"/>
          <p:cNvSpPr/>
          <p:nvPr/>
        </p:nvSpPr>
        <p:spPr>
          <a:xfrm>
            <a:off x="8604575" y="61811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"/>
          <p:cNvSpPr/>
          <p:nvPr/>
        </p:nvSpPr>
        <p:spPr>
          <a:xfrm>
            <a:off x="304450" y="125500"/>
            <a:ext cx="492600" cy="492600"/>
          </a:xfrm>
          <a:prstGeom prst="star4">
            <a:avLst>
              <a:gd fmla="val 1979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7078672" y="262813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solidFill>
          <a:schemeClr val="accent2"/>
        </a:solidFill>
      </p:bgPr>
    </p:bg>
    <p:spTree>
      <p:nvGrpSpPr>
        <p:cNvPr id="4353" name="Shape 4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4" name="Google Shape;4354;p61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355" name="Google Shape;4355;p61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6" name="Google Shape;4356;p61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7" name="Google Shape;4357;p61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8" name="Google Shape;4358;p61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9" name="Google Shape;4359;p61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0" name="Google Shape;4360;p61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1" name="Google Shape;4361;p61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2" name="Google Shape;4362;p61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3" name="Google Shape;4363;p61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4" name="Google Shape;4364;p61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5" name="Google Shape;4365;p61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6" name="Google Shape;4366;p61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7" name="Google Shape;4367;p61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8" name="Google Shape;4368;p61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9" name="Google Shape;4369;p61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0" name="Google Shape;4370;p61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1" name="Google Shape;4371;p61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2" name="Google Shape;4372;p61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3" name="Google Shape;4373;p61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4" name="Google Shape;4374;p61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5" name="Google Shape;4375;p61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6" name="Google Shape;4376;p61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7" name="Google Shape;4377;p61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8" name="Google Shape;4378;p61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9" name="Google Shape;4379;p61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0" name="Google Shape;4380;p61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1" name="Google Shape;4381;p61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2" name="Google Shape;4382;p61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3" name="Google Shape;4383;p61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4" name="Google Shape;4384;p61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5" name="Google Shape;4385;p61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6" name="Google Shape;4386;p61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7" name="Google Shape;4387;p61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8" name="Google Shape;4388;p61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9" name="Google Shape;4389;p61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0" name="Google Shape;4390;p61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1" name="Google Shape;4391;p61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2" name="Google Shape;4392;p61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3" name="Google Shape;4393;p61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4" name="Google Shape;4394;p61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5" name="Google Shape;4395;p61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6" name="Google Shape;4396;p61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7" name="Google Shape;4397;p61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8" name="Google Shape;4398;p61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9" name="Google Shape;4399;p61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0" name="Google Shape;4400;p61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1" name="Google Shape;4401;p61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2" name="Google Shape;4402;p61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3" name="Google Shape;4403;p61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4" name="Google Shape;4404;p61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5" name="Google Shape;4405;p61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6" name="Google Shape;4406;p61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7" name="Google Shape;4407;p61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8" name="Google Shape;4408;p61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9" name="Google Shape;4409;p61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10" name="Google Shape;4410;p61"/>
          <p:cNvSpPr/>
          <p:nvPr/>
        </p:nvSpPr>
        <p:spPr>
          <a:xfrm>
            <a:off x="528822" y="7716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1" name="Google Shape;4411;p61"/>
          <p:cNvSpPr/>
          <p:nvPr/>
        </p:nvSpPr>
        <p:spPr>
          <a:xfrm>
            <a:off x="507175" y="349172"/>
            <a:ext cx="8129700" cy="4445100"/>
          </a:xfrm>
          <a:prstGeom prst="roundRect">
            <a:avLst>
              <a:gd fmla="val 6735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2" name="Google Shape;4412;p61"/>
          <p:cNvSpPr/>
          <p:nvPr/>
        </p:nvSpPr>
        <p:spPr>
          <a:xfrm>
            <a:off x="7676325" y="5276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3" name="Google Shape;4413;p61"/>
          <p:cNvSpPr/>
          <p:nvPr/>
        </p:nvSpPr>
        <p:spPr>
          <a:xfrm>
            <a:off x="7960918" y="527625"/>
            <a:ext cx="147300" cy="14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4" name="Google Shape;4414;p61"/>
          <p:cNvSpPr/>
          <p:nvPr/>
        </p:nvSpPr>
        <p:spPr>
          <a:xfrm>
            <a:off x="8245510" y="527625"/>
            <a:ext cx="147300" cy="14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5" name="Google Shape;4415;p61"/>
          <p:cNvSpPr/>
          <p:nvPr/>
        </p:nvSpPr>
        <p:spPr>
          <a:xfrm rot="-5400000">
            <a:off x="-367150" y="4868761"/>
            <a:ext cx="1362383" cy="224196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6" name="Google Shape;4416;p61"/>
          <p:cNvSpPr/>
          <p:nvPr/>
        </p:nvSpPr>
        <p:spPr>
          <a:xfrm>
            <a:off x="349950" y="233063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7" name="Google Shape;4417;p61"/>
          <p:cNvSpPr/>
          <p:nvPr/>
        </p:nvSpPr>
        <p:spPr>
          <a:xfrm>
            <a:off x="228922" y="3960488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8" name="Google Shape;4418;p61"/>
          <p:cNvSpPr/>
          <p:nvPr/>
        </p:nvSpPr>
        <p:spPr>
          <a:xfrm>
            <a:off x="8790225" y="4299675"/>
            <a:ext cx="678000" cy="678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9" name="Google Shape;4419;p61"/>
          <p:cNvSpPr/>
          <p:nvPr/>
        </p:nvSpPr>
        <p:spPr>
          <a:xfrm>
            <a:off x="-98" y="-83571"/>
            <a:ext cx="437304" cy="437892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0" name="Google Shape;4420;p61"/>
          <p:cNvSpPr/>
          <p:nvPr/>
        </p:nvSpPr>
        <p:spPr>
          <a:xfrm>
            <a:off x="195272" y="584263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1" name="Google Shape;4421;p61"/>
          <p:cNvSpPr/>
          <p:nvPr/>
        </p:nvSpPr>
        <p:spPr>
          <a:xfrm>
            <a:off x="8343100" y="4911075"/>
            <a:ext cx="415800" cy="41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bg>
      <p:bgPr>
        <a:solidFill>
          <a:schemeClr val="accent5"/>
        </a:solidFill>
      </p:bgPr>
    </p:bg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" name="Google Shape;4423;p6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424" name="Google Shape;4424;p6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5" name="Google Shape;4425;p6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6" name="Google Shape;4426;p6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7" name="Google Shape;4427;p6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8" name="Google Shape;4428;p6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9" name="Google Shape;4429;p6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0" name="Google Shape;4430;p6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1" name="Google Shape;4431;p6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2" name="Google Shape;4432;p6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3" name="Google Shape;4433;p6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4" name="Google Shape;4434;p6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5" name="Google Shape;4435;p6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6" name="Google Shape;4436;p6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7" name="Google Shape;4437;p6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8" name="Google Shape;4438;p6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9" name="Google Shape;4439;p6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0" name="Google Shape;4440;p6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1" name="Google Shape;4441;p6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2" name="Google Shape;4442;p6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3" name="Google Shape;4443;p6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4" name="Google Shape;4444;p6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5" name="Google Shape;4445;p6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6" name="Google Shape;4446;p6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7" name="Google Shape;4447;p6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8" name="Google Shape;4448;p6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9" name="Google Shape;4449;p6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0" name="Google Shape;4450;p6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1" name="Google Shape;4451;p6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2" name="Google Shape;4452;p6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3" name="Google Shape;4453;p6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4" name="Google Shape;4454;p6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5" name="Google Shape;4455;p6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6" name="Google Shape;4456;p6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7" name="Google Shape;4457;p6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8" name="Google Shape;4458;p6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9" name="Google Shape;4459;p6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0" name="Google Shape;4460;p6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1" name="Google Shape;4461;p6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2" name="Google Shape;4462;p6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3" name="Google Shape;4463;p6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4" name="Google Shape;4464;p6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5" name="Google Shape;4465;p6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6" name="Google Shape;4466;p6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7" name="Google Shape;4467;p6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8" name="Google Shape;4468;p6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9" name="Google Shape;4469;p6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0" name="Google Shape;4470;p6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1" name="Google Shape;4471;p6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2" name="Google Shape;4472;p6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3" name="Google Shape;4473;p6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4" name="Google Shape;4474;p6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5" name="Google Shape;4475;p6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6" name="Google Shape;4476;p6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7" name="Google Shape;4477;p6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8" name="Google Shape;4478;p6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79" name="Google Shape;4479;p62"/>
          <p:cNvSpPr/>
          <p:nvPr/>
        </p:nvSpPr>
        <p:spPr>
          <a:xfrm>
            <a:off x="528822" y="7716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0" name="Google Shape;4480;p62"/>
          <p:cNvSpPr/>
          <p:nvPr/>
        </p:nvSpPr>
        <p:spPr>
          <a:xfrm>
            <a:off x="507175" y="349172"/>
            <a:ext cx="8129700" cy="4445100"/>
          </a:xfrm>
          <a:prstGeom prst="roundRect">
            <a:avLst>
              <a:gd fmla="val 6735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1" name="Google Shape;4481;p62"/>
          <p:cNvSpPr/>
          <p:nvPr/>
        </p:nvSpPr>
        <p:spPr>
          <a:xfrm>
            <a:off x="7676325" y="5276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2" name="Google Shape;4482;p62"/>
          <p:cNvSpPr/>
          <p:nvPr/>
        </p:nvSpPr>
        <p:spPr>
          <a:xfrm>
            <a:off x="7960918" y="527625"/>
            <a:ext cx="147300" cy="14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62"/>
          <p:cNvSpPr/>
          <p:nvPr/>
        </p:nvSpPr>
        <p:spPr>
          <a:xfrm>
            <a:off x="8245510" y="527625"/>
            <a:ext cx="147300" cy="14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4" name="Google Shape;4484;p62"/>
          <p:cNvSpPr/>
          <p:nvPr/>
        </p:nvSpPr>
        <p:spPr>
          <a:xfrm>
            <a:off x="8810965" y="3735165"/>
            <a:ext cx="678000" cy="678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5" name="Google Shape;4485;p62"/>
          <p:cNvGrpSpPr/>
          <p:nvPr/>
        </p:nvGrpSpPr>
        <p:grpSpPr>
          <a:xfrm>
            <a:off x="152396" y="152394"/>
            <a:ext cx="277224" cy="1828208"/>
            <a:chOff x="3696675" y="3526650"/>
            <a:chExt cx="36700" cy="242025"/>
          </a:xfrm>
        </p:grpSpPr>
        <p:sp>
          <p:nvSpPr>
            <p:cNvPr id="4486" name="Google Shape;4486;p62"/>
            <p:cNvSpPr/>
            <p:nvPr/>
          </p:nvSpPr>
          <p:spPr>
            <a:xfrm>
              <a:off x="3696675" y="364980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5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3"/>
                  </a:cubicBezTo>
                  <a:cubicBezTo>
                    <a:pt x="525" y="115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62"/>
            <p:cNvSpPr/>
            <p:nvPr/>
          </p:nvSpPr>
          <p:spPr>
            <a:xfrm>
              <a:off x="3696675" y="3608825"/>
              <a:ext cx="13150" cy="12925"/>
            </a:xfrm>
            <a:custGeom>
              <a:rect b="b" l="l" r="r" t="t"/>
              <a:pathLst>
                <a:path extrusionOk="0" h="517" w="526">
                  <a:moveTo>
                    <a:pt x="263" y="0"/>
                  </a:moveTo>
                  <a:cubicBezTo>
                    <a:pt x="116" y="0"/>
                    <a:pt x="1" y="115"/>
                    <a:pt x="1" y="254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4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62"/>
            <p:cNvSpPr/>
            <p:nvPr/>
          </p:nvSpPr>
          <p:spPr>
            <a:xfrm>
              <a:off x="3696675" y="3690975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55"/>
                  </a:cubicBezTo>
                  <a:cubicBezTo>
                    <a:pt x="1" y="402"/>
                    <a:pt x="116" y="517"/>
                    <a:pt x="263" y="517"/>
                  </a:cubicBezTo>
                  <a:cubicBezTo>
                    <a:pt x="411" y="517"/>
                    <a:pt x="525" y="402"/>
                    <a:pt x="525" y="255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62"/>
            <p:cNvSpPr/>
            <p:nvPr/>
          </p:nvSpPr>
          <p:spPr>
            <a:xfrm>
              <a:off x="3720250" y="3714550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54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54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62"/>
            <p:cNvSpPr/>
            <p:nvPr/>
          </p:nvSpPr>
          <p:spPr>
            <a:xfrm>
              <a:off x="3696675" y="3731950"/>
              <a:ext cx="13150" cy="13150"/>
            </a:xfrm>
            <a:custGeom>
              <a:rect b="b" l="l" r="r" t="t"/>
              <a:pathLst>
                <a:path extrusionOk="0" h="526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26"/>
                    <a:pt x="263" y="526"/>
                  </a:cubicBezTo>
                  <a:cubicBezTo>
                    <a:pt x="411" y="526"/>
                    <a:pt x="525" y="411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62"/>
            <p:cNvSpPr/>
            <p:nvPr/>
          </p:nvSpPr>
          <p:spPr>
            <a:xfrm>
              <a:off x="3720250" y="3755525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62"/>
            <p:cNvSpPr/>
            <p:nvPr/>
          </p:nvSpPr>
          <p:spPr>
            <a:xfrm>
              <a:off x="3720250" y="3673375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0"/>
                  </a:moveTo>
                  <a:cubicBezTo>
                    <a:pt x="123" y="0"/>
                    <a:pt x="0" y="115"/>
                    <a:pt x="0" y="262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2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62"/>
            <p:cNvSpPr/>
            <p:nvPr/>
          </p:nvSpPr>
          <p:spPr>
            <a:xfrm>
              <a:off x="3720250" y="3632375"/>
              <a:ext cx="13125" cy="12950"/>
            </a:xfrm>
            <a:custGeom>
              <a:rect b="b" l="l" r="r" t="t"/>
              <a:pathLst>
                <a:path extrusionOk="0" h="518" w="525">
                  <a:moveTo>
                    <a:pt x="263" y="1"/>
                  </a:moveTo>
                  <a:cubicBezTo>
                    <a:pt x="123" y="1"/>
                    <a:pt x="0" y="116"/>
                    <a:pt x="0" y="263"/>
                  </a:cubicBezTo>
                  <a:cubicBezTo>
                    <a:pt x="0" y="403"/>
                    <a:pt x="123" y="517"/>
                    <a:pt x="263" y="517"/>
                  </a:cubicBezTo>
                  <a:cubicBezTo>
                    <a:pt x="410" y="517"/>
                    <a:pt x="525" y="403"/>
                    <a:pt x="525" y="263"/>
                  </a:cubicBezTo>
                  <a:cubicBezTo>
                    <a:pt x="525" y="116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62"/>
            <p:cNvSpPr/>
            <p:nvPr/>
          </p:nvSpPr>
          <p:spPr>
            <a:xfrm>
              <a:off x="3696675" y="35676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3" y="0"/>
                  </a:moveTo>
                  <a:cubicBezTo>
                    <a:pt x="116" y="0"/>
                    <a:pt x="1" y="115"/>
                    <a:pt x="1" y="262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11" y="525"/>
                    <a:pt x="525" y="410"/>
                    <a:pt x="525" y="262"/>
                  </a:cubicBezTo>
                  <a:cubicBezTo>
                    <a:pt x="525" y="115"/>
                    <a:pt x="41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62"/>
            <p:cNvSpPr/>
            <p:nvPr/>
          </p:nvSpPr>
          <p:spPr>
            <a:xfrm>
              <a:off x="3696675" y="3526650"/>
              <a:ext cx="13150" cy="12950"/>
            </a:xfrm>
            <a:custGeom>
              <a:rect b="b" l="l" r="r" t="t"/>
              <a:pathLst>
                <a:path extrusionOk="0" h="518" w="526">
                  <a:moveTo>
                    <a:pt x="263" y="1"/>
                  </a:moveTo>
                  <a:cubicBezTo>
                    <a:pt x="116" y="1"/>
                    <a:pt x="1" y="116"/>
                    <a:pt x="1" y="263"/>
                  </a:cubicBezTo>
                  <a:cubicBezTo>
                    <a:pt x="1" y="403"/>
                    <a:pt x="116" y="517"/>
                    <a:pt x="263" y="517"/>
                  </a:cubicBezTo>
                  <a:cubicBezTo>
                    <a:pt x="411" y="517"/>
                    <a:pt x="525" y="403"/>
                    <a:pt x="525" y="263"/>
                  </a:cubicBezTo>
                  <a:cubicBezTo>
                    <a:pt x="525" y="116"/>
                    <a:pt x="411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62"/>
            <p:cNvSpPr/>
            <p:nvPr/>
          </p:nvSpPr>
          <p:spPr>
            <a:xfrm>
              <a:off x="3720250" y="3591200"/>
              <a:ext cx="13125" cy="13150"/>
            </a:xfrm>
            <a:custGeom>
              <a:rect b="b" l="l" r="r" t="t"/>
              <a:pathLst>
                <a:path extrusionOk="0" h="526" w="525">
                  <a:moveTo>
                    <a:pt x="263" y="1"/>
                  </a:moveTo>
                  <a:cubicBezTo>
                    <a:pt x="123" y="1"/>
                    <a:pt x="0" y="115"/>
                    <a:pt x="0" y="263"/>
                  </a:cubicBezTo>
                  <a:cubicBezTo>
                    <a:pt x="0" y="410"/>
                    <a:pt x="123" y="525"/>
                    <a:pt x="263" y="525"/>
                  </a:cubicBezTo>
                  <a:cubicBezTo>
                    <a:pt x="410" y="525"/>
                    <a:pt x="525" y="410"/>
                    <a:pt x="525" y="263"/>
                  </a:cubicBezTo>
                  <a:cubicBezTo>
                    <a:pt x="525" y="115"/>
                    <a:pt x="4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62"/>
            <p:cNvSpPr/>
            <p:nvPr/>
          </p:nvSpPr>
          <p:spPr>
            <a:xfrm>
              <a:off x="3720250" y="3550225"/>
              <a:ext cx="13125" cy="12925"/>
            </a:xfrm>
            <a:custGeom>
              <a:rect b="b" l="l" r="r" t="t"/>
              <a:pathLst>
                <a:path extrusionOk="0" h="517" w="525">
                  <a:moveTo>
                    <a:pt x="263" y="0"/>
                  </a:moveTo>
                  <a:cubicBezTo>
                    <a:pt x="123" y="0"/>
                    <a:pt x="0" y="115"/>
                    <a:pt x="0" y="263"/>
                  </a:cubicBezTo>
                  <a:cubicBezTo>
                    <a:pt x="0" y="402"/>
                    <a:pt x="123" y="517"/>
                    <a:pt x="263" y="517"/>
                  </a:cubicBezTo>
                  <a:cubicBezTo>
                    <a:pt x="410" y="517"/>
                    <a:pt x="525" y="402"/>
                    <a:pt x="525" y="263"/>
                  </a:cubicBezTo>
                  <a:cubicBezTo>
                    <a:pt x="525" y="115"/>
                    <a:pt x="410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8" name="Google Shape;4498;p62"/>
          <p:cNvSpPr/>
          <p:nvPr/>
        </p:nvSpPr>
        <p:spPr>
          <a:xfrm>
            <a:off x="7751312" y="4485625"/>
            <a:ext cx="1340616" cy="743702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9" name="Google Shape;4499;p62"/>
          <p:cNvGrpSpPr/>
          <p:nvPr/>
        </p:nvGrpSpPr>
        <p:grpSpPr>
          <a:xfrm>
            <a:off x="-798818" y="4692198"/>
            <a:ext cx="2317489" cy="641994"/>
            <a:chOff x="-722618" y="4692198"/>
            <a:chExt cx="2317489" cy="641994"/>
          </a:xfrm>
        </p:grpSpPr>
        <p:sp>
          <p:nvSpPr>
            <p:cNvPr id="4500" name="Google Shape;4500;p62"/>
            <p:cNvSpPr/>
            <p:nvPr/>
          </p:nvSpPr>
          <p:spPr>
            <a:xfrm>
              <a:off x="-722618" y="4952823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62"/>
            <p:cNvSpPr/>
            <p:nvPr/>
          </p:nvSpPr>
          <p:spPr>
            <a:xfrm>
              <a:off x="-722618" y="4692198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8_1_1_1_1">
    <p:bg>
      <p:bgPr>
        <a:solidFill>
          <a:schemeClr val="accent6"/>
        </a:solidFill>
      </p:bgPr>
    </p:bg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3" name="Google Shape;4503;p63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504" name="Google Shape;4504;p63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5" name="Google Shape;4505;p63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6" name="Google Shape;4506;p63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7" name="Google Shape;4507;p63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8" name="Google Shape;4508;p63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9" name="Google Shape;4509;p63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0" name="Google Shape;4510;p63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1" name="Google Shape;4511;p63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2" name="Google Shape;4512;p63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3" name="Google Shape;4513;p63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4" name="Google Shape;4514;p63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5" name="Google Shape;4515;p63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6" name="Google Shape;4516;p63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7" name="Google Shape;4517;p63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8" name="Google Shape;4518;p63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9" name="Google Shape;4519;p63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0" name="Google Shape;4520;p63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1" name="Google Shape;4521;p63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2" name="Google Shape;4522;p63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3" name="Google Shape;4523;p63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4" name="Google Shape;4524;p63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5" name="Google Shape;4525;p63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6" name="Google Shape;4526;p63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7" name="Google Shape;4527;p63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8" name="Google Shape;4528;p63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9" name="Google Shape;4529;p63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0" name="Google Shape;4530;p63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1" name="Google Shape;4531;p63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2" name="Google Shape;4532;p63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3" name="Google Shape;4533;p63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4" name="Google Shape;4534;p63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5" name="Google Shape;4535;p63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6" name="Google Shape;4536;p63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7" name="Google Shape;4537;p63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8" name="Google Shape;4538;p63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9" name="Google Shape;4539;p63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0" name="Google Shape;4540;p63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1" name="Google Shape;4541;p63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2" name="Google Shape;4542;p63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3" name="Google Shape;4543;p63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4" name="Google Shape;4544;p63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5" name="Google Shape;4545;p63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6" name="Google Shape;4546;p63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7" name="Google Shape;4547;p63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8" name="Google Shape;4548;p63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9" name="Google Shape;4549;p63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0" name="Google Shape;4550;p63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1" name="Google Shape;4551;p63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2" name="Google Shape;4552;p63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3" name="Google Shape;4553;p63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4" name="Google Shape;4554;p63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5" name="Google Shape;4555;p63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6" name="Google Shape;4556;p63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7" name="Google Shape;4557;p63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8" name="Google Shape;4558;p63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9" name="Google Shape;4559;p63"/>
          <p:cNvSpPr/>
          <p:nvPr/>
        </p:nvSpPr>
        <p:spPr>
          <a:xfrm>
            <a:off x="528822" y="77162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0" name="Google Shape;4560;p63"/>
          <p:cNvSpPr/>
          <p:nvPr/>
        </p:nvSpPr>
        <p:spPr>
          <a:xfrm>
            <a:off x="507175" y="349172"/>
            <a:ext cx="8129700" cy="4445100"/>
          </a:xfrm>
          <a:prstGeom prst="roundRect">
            <a:avLst>
              <a:gd fmla="val 6735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63"/>
          <p:cNvSpPr/>
          <p:nvPr/>
        </p:nvSpPr>
        <p:spPr>
          <a:xfrm>
            <a:off x="7676325" y="5276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2" name="Google Shape;4562;p63"/>
          <p:cNvSpPr/>
          <p:nvPr/>
        </p:nvSpPr>
        <p:spPr>
          <a:xfrm>
            <a:off x="7960918" y="527625"/>
            <a:ext cx="147300" cy="147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63"/>
          <p:cNvSpPr/>
          <p:nvPr/>
        </p:nvSpPr>
        <p:spPr>
          <a:xfrm>
            <a:off x="8245510" y="527625"/>
            <a:ext cx="147300" cy="14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4" name="Google Shape;4564;p63"/>
          <p:cNvSpPr/>
          <p:nvPr/>
        </p:nvSpPr>
        <p:spPr>
          <a:xfrm>
            <a:off x="8810965" y="3735165"/>
            <a:ext cx="678000" cy="6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5" name="Google Shape;4565;p63"/>
          <p:cNvGrpSpPr/>
          <p:nvPr/>
        </p:nvGrpSpPr>
        <p:grpSpPr>
          <a:xfrm>
            <a:off x="-536408" y="190013"/>
            <a:ext cx="2317489" cy="641994"/>
            <a:chOff x="-722618" y="4692198"/>
            <a:chExt cx="2317489" cy="641994"/>
          </a:xfrm>
        </p:grpSpPr>
        <p:sp>
          <p:nvSpPr>
            <p:cNvPr id="4566" name="Google Shape;4566;p63"/>
            <p:cNvSpPr/>
            <p:nvPr/>
          </p:nvSpPr>
          <p:spPr>
            <a:xfrm>
              <a:off x="-722618" y="4952823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63"/>
            <p:cNvSpPr/>
            <p:nvPr/>
          </p:nvSpPr>
          <p:spPr>
            <a:xfrm>
              <a:off x="-722618" y="4692198"/>
              <a:ext cx="2317489" cy="381369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8" name="Google Shape;4568;p63"/>
          <p:cNvSpPr/>
          <p:nvPr/>
        </p:nvSpPr>
        <p:spPr>
          <a:xfrm>
            <a:off x="127964" y="4608563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dk2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9" name="Google Shape;4569;p63"/>
          <p:cNvSpPr/>
          <p:nvPr/>
        </p:nvSpPr>
        <p:spPr>
          <a:xfrm>
            <a:off x="8348241" y="4336979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8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471" name="Google Shape;471;p8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8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8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8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8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8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8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8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8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8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8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8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8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8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8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8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8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8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8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8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8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8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8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8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8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8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8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8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8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8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8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8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8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8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8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8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8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8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8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8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8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8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8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8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8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8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8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8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8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8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8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8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8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8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8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6" name="Google Shape;526;p8"/>
          <p:cNvSpPr txBox="1"/>
          <p:nvPr>
            <p:ph type="title"/>
          </p:nvPr>
        </p:nvSpPr>
        <p:spPr>
          <a:xfrm>
            <a:off x="1885650" y="699300"/>
            <a:ext cx="5372700" cy="30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7" name="Google Shape;527;p8"/>
          <p:cNvSpPr/>
          <p:nvPr/>
        </p:nvSpPr>
        <p:spPr>
          <a:xfrm>
            <a:off x="2519897" y="251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"/>
          <p:cNvSpPr/>
          <p:nvPr/>
        </p:nvSpPr>
        <p:spPr>
          <a:xfrm rot="10800000">
            <a:off x="8718250" y="2714627"/>
            <a:ext cx="781800" cy="781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"/>
          <p:cNvSpPr/>
          <p:nvPr/>
        </p:nvSpPr>
        <p:spPr>
          <a:xfrm rot="10800000">
            <a:off x="512300" y="4656300"/>
            <a:ext cx="1003200" cy="1003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"/>
          <p:cNvSpPr/>
          <p:nvPr/>
        </p:nvSpPr>
        <p:spPr>
          <a:xfrm rot="-9201064">
            <a:off x="1481778" y="4671995"/>
            <a:ext cx="91634" cy="91634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"/>
          <p:cNvSpPr/>
          <p:nvPr/>
        </p:nvSpPr>
        <p:spPr>
          <a:xfrm>
            <a:off x="238429" y="4257075"/>
            <a:ext cx="245400" cy="24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"/>
          <p:cNvSpPr/>
          <p:nvPr/>
        </p:nvSpPr>
        <p:spPr>
          <a:xfrm rot="-9201064">
            <a:off x="8656478" y="3606095"/>
            <a:ext cx="91634" cy="91634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"/>
          <p:cNvSpPr/>
          <p:nvPr/>
        </p:nvSpPr>
        <p:spPr>
          <a:xfrm rot="-9201064">
            <a:off x="8885078" y="3910895"/>
            <a:ext cx="91634" cy="916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8"/>
          <p:cNvSpPr/>
          <p:nvPr/>
        </p:nvSpPr>
        <p:spPr>
          <a:xfrm rot="5400000">
            <a:off x="7249057" y="5002730"/>
            <a:ext cx="1885849" cy="310338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"/>
          <p:cNvSpPr/>
          <p:nvPr/>
        </p:nvSpPr>
        <p:spPr>
          <a:xfrm>
            <a:off x="8513516" y="4543825"/>
            <a:ext cx="245400" cy="2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"/>
          <p:cNvSpPr/>
          <p:nvPr/>
        </p:nvSpPr>
        <p:spPr>
          <a:xfrm>
            <a:off x="266904" y="360475"/>
            <a:ext cx="245400" cy="24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"/>
          <p:cNvSpPr/>
          <p:nvPr/>
        </p:nvSpPr>
        <p:spPr>
          <a:xfrm>
            <a:off x="420797" y="7765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540" name="Google Shape;540;p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5" name="Google Shape;595;p9"/>
          <p:cNvSpPr txBox="1"/>
          <p:nvPr>
            <p:ph type="title"/>
          </p:nvPr>
        </p:nvSpPr>
        <p:spPr>
          <a:xfrm>
            <a:off x="878625" y="1052975"/>
            <a:ext cx="33438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6" name="Google Shape;596;p9"/>
          <p:cNvSpPr txBox="1"/>
          <p:nvPr>
            <p:ph idx="1" type="subTitle"/>
          </p:nvPr>
        </p:nvSpPr>
        <p:spPr>
          <a:xfrm>
            <a:off x="3502650" y="2381700"/>
            <a:ext cx="456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7" name="Google Shape;597;p9"/>
          <p:cNvSpPr txBox="1"/>
          <p:nvPr>
            <p:ph idx="2" type="body"/>
          </p:nvPr>
        </p:nvSpPr>
        <p:spPr>
          <a:xfrm>
            <a:off x="2706200" y="2895300"/>
            <a:ext cx="5637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"/>
          <p:cNvSpPr txBox="1"/>
          <p:nvPr>
            <p:ph idx="1" type="body"/>
          </p:nvPr>
        </p:nvSpPr>
        <p:spPr>
          <a:xfrm>
            <a:off x="927750" y="3910975"/>
            <a:ext cx="55695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37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5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p64"/>
          <p:cNvSpPr/>
          <p:nvPr/>
        </p:nvSpPr>
        <p:spPr>
          <a:xfrm>
            <a:off x="1000950" y="3264700"/>
            <a:ext cx="6648600" cy="5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5" name="Google Shape;4575;p64"/>
          <p:cNvSpPr txBox="1"/>
          <p:nvPr>
            <p:ph type="ctrTitle"/>
          </p:nvPr>
        </p:nvSpPr>
        <p:spPr>
          <a:xfrm>
            <a:off x="928050" y="1080725"/>
            <a:ext cx="6794400" cy="19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Never-Snooze Alarm clock</a:t>
            </a:r>
            <a:endParaRPr/>
          </a:p>
        </p:txBody>
      </p:sp>
      <p:sp>
        <p:nvSpPr>
          <p:cNvPr id="4576" name="Google Shape;4576;p64"/>
          <p:cNvSpPr txBox="1"/>
          <p:nvPr>
            <p:ph idx="1" type="subTitle"/>
          </p:nvPr>
        </p:nvSpPr>
        <p:spPr>
          <a:xfrm>
            <a:off x="1119900" y="3320800"/>
            <a:ext cx="64107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Catherine Baker</a:t>
            </a:r>
            <a:endParaRPr/>
          </a:p>
        </p:txBody>
      </p:sp>
      <p:sp>
        <p:nvSpPr>
          <p:cNvPr id="4577" name="Google Shape;4577;p64"/>
          <p:cNvSpPr/>
          <p:nvPr/>
        </p:nvSpPr>
        <p:spPr>
          <a:xfrm>
            <a:off x="192550" y="2184924"/>
            <a:ext cx="732199" cy="73318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8" name="Google Shape;4578;p64"/>
          <p:cNvSpPr/>
          <p:nvPr/>
        </p:nvSpPr>
        <p:spPr>
          <a:xfrm>
            <a:off x="641118" y="2699176"/>
            <a:ext cx="571387" cy="572156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9" name="Google Shape;4579;p64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580" name="Google Shape;4580;p64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64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2" name="Google Shape;4582;p64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583" name="Google Shape;4583;p64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64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5" name="Google Shape;4585;p64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586" name="Google Shape;4586;p64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64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64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7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73"/>
          <p:cNvSpPr/>
          <p:nvPr/>
        </p:nvSpPr>
        <p:spPr>
          <a:xfrm>
            <a:off x="6126241" y="1393313"/>
            <a:ext cx="1890300" cy="39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9" name="Google Shape;4869;p73"/>
          <p:cNvSpPr/>
          <p:nvPr/>
        </p:nvSpPr>
        <p:spPr>
          <a:xfrm>
            <a:off x="3626850" y="1393313"/>
            <a:ext cx="1890300" cy="391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0" name="Google Shape;4870;p73"/>
          <p:cNvSpPr/>
          <p:nvPr/>
        </p:nvSpPr>
        <p:spPr>
          <a:xfrm>
            <a:off x="1129889" y="1393313"/>
            <a:ext cx="1890300" cy="39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1" name="Google Shape;4871;p73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Design Progression</a:t>
            </a:r>
            <a:endParaRPr/>
          </a:p>
        </p:txBody>
      </p:sp>
      <p:sp>
        <p:nvSpPr>
          <p:cNvPr id="4872" name="Google Shape;4872;p73"/>
          <p:cNvSpPr txBox="1"/>
          <p:nvPr>
            <p:ph idx="6" type="subTitle"/>
          </p:nvPr>
        </p:nvSpPr>
        <p:spPr>
          <a:xfrm>
            <a:off x="1514789" y="1393313"/>
            <a:ext cx="11205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endParaRPr/>
          </a:p>
        </p:txBody>
      </p:sp>
      <p:sp>
        <p:nvSpPr>
          <p:cNvPr id="4873" name="Google Shape;4873;p73"/>
          <p:cNvSpPr txBox="1"/>
          <p:nvPr>
            <p:ph idx="4" type="subTitle"/>
          </p:nvPr>
        </p:nvSpPr>
        <p:spPr>
          <a:xfrm>
            <a:off x="3789350" y="1393325"/>
            <a:ext cx="15633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/>
              <a:t>Intermediate</a:t>
            </a:r>
            <a:endParaRPr/>
          </a:p>
        </p:txBody>
      </p:sp>
      <p:sp>
        <p:nvSpPr>
          <p:cNvPr id="4874" name="Google Shape;4874;p73"/>
          <p:cNvSpPr txBox="1"/>
          <p:nvPr>
            <p:ph idx="5" type="subTitle"/>
          </p:nvPr>
        </p:nvSpPr>
        <p:spPr>
          <a:xfrm>
            <a:off x="6509041" y="1393313"/>
            <a:ext cx="1124700" cy="3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grpSp>
        <p:nvGrpSpPr>
          <p:cNvPr id="4875" name="Google Shape;4875;p73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876" name="Google Shape;4876;p73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73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8" name="Google Shape;4878;p73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879" name="Google Shape;4879;p73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73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1" name="Google Shape;4881;p73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882" name="Google Shape;4882;p73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73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73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5" name="Google Shape;4885;p73"/>
          <p:cNvPicPr preferRelativeResize="0"/>
          <p:nvPr/>
        </p:nvPicPr>
        <p:blipFill rotWithShape="1">
          <a:blip r:embed="rId3">
            <a:alphaModFix/>
          </a:blip>
          <a:srcRect b="25188" l="23311" r="17221" t="0"/>
          <a:stretch/>
        </p:blipFill>
        <p:spPr>
          <a:xfrm>
            <a:off x="963188" y="2112550"/>
            <a:ext cx="2223726" cy="13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6" name="Google Shape;488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25" y="2159899"/>
            <a:ext cx="2391938" cy="13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7" name="Google Shape;488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7072" y="1984084"/>
            <a:ext cx="2328650" cy="193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1" name="Shape 4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Google Shape;4892;p74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4893" name="Google Shape;48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50" y="1123375"/>
            <a:ext cx="4207649" cy="33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7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8" name="Google Shape;4898;p75"/>
          <p:cNvGrpSpPr/>
          <p:nvPr/>
        </p:nvGrpSpPr>
        <p:grpSpPr>
          <a:xfrm>
            <a:off x="713105" y="539393"/>
            <a:ext cx="3675000" cy="1644000"/>
            <a:chOff x="713105" y="539393"/>
            <a:chExt cx="3675000" cy="1644000"/>
          </a:xfrm>
        </p:grpSpPr>
        <p:sp>
          <p:nvSpPr>
            <p:cNvPr id="4899" name="Google Shape;4899;p75"/>
            <p:cNvSpPr/>
            <p:nvPr/>
          </p:nvSpPr>
          <p:spPr>
            <a:xfrm>
              <a:off x="715750" y="539393"/>
              <a:ext cx="3669600" cy="16440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00" name="Google Shape;4900;p75"/>
            <p:cNvCxnSpPr/>
            <p:nvPr/>
          </p:nvCxnSpPr>
          <p:spPr>
            <a:xfrm rot="10800000">
              <a:off x="713105" y="930385"/>
              <a:ext cx="367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01" name="Google Shape;4901;p75"/>
          <p:cNvGrpSpPr/>
          <p:nvPr/>
        </p:nvGrpSpPr>
        <p:grpSpPr>
          <a:xfrm>
            <a:off x="889047" y="703652"/>
            <a:ext cx="506627" cy="104156"/>
            <a:chOff x="7468650" y="676950"/>
            <a:chExt cx="716485" cy="147300"/>
          </a:xfrm>
        </p:grpSpPr>
        <p:sp>
          <p:nvSpPr>
            <p:cNvPr id="4902" name="Google Shape;4902;p75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75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75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5" name="Google Shape;4905;p75"/>
          <p:cNvSpPr txBox="1"/>
          <p:nvPr>
            <p:ph type="title"/>
          </p:nvPr>
        </p:nvSpPr>
        <p:spPr>
          <a:xfrm>
            <a:off x="713100" y="1052975"/>
            <a:ext cx="35091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grpSp>
        <p:nvGrpSpPr>
          <p:cNvPr id="4906" name="Google Shape;4906;p75"/>
          <p:cNvGrpSpPr/>
          <p:nvPr/>
        </p:nvGrpSpPr>
        <p:grpSpPr>
          <a:xfrm>
            <a:off x="2619600" y="2381700"/>
            <a:ext cx="5811300" cy="1537500"/>
            <a:chOff x="2619600" y="2381700"/>
            <a:chExt cx="5811300" cy="1537500"/>
          </a:xfrm>
        </p:grpSpPr>
        <p:sp>
          <p:nvSpPr>
            <p:cNvPr id="4907" name="Google Shape;4907;p75"/>
            <p:cNvSpPr/>
            <p:nvPr/>
          </p:nvSpPr>
          <p:spPr>
            <a:xfrm>
              <a:off x="2623704" y="2381700"/>
              <a:ext cx="5802900" cy="15375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08" name="Google Shape;4908;p75"/>
            <p:cNvCxnSpPr/>
            <p:nvPr/>
          </p:nvCxnSpPr>
          <p:spPr>
            <a:xfrm rot="10800000">
              <a:off x="2619600" y="2772692"/>
              <a:ext cx="581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09" name="Google Shape;4909;p75"/>
          <p:cNvGrpSpPr/>
          <p:nvPr/>
        </p:nvGrpSpPr>
        <p:grpSpPr>
          <a:xfrm>
            <a:off x="2873772" y="2545952"/>
            <a:ext cx="506627" cy="104156"/>
            <a:chOff x="7468650" y="676950"/>
            <a:chExt cx="716485" cy="147300"/>
          </a:xfrm>
        </p:grpSpPr>
        <p:sp>
          <p:nvSpPr>
            <p:cNvPr id="4910" name="Google Shape;4910;p75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75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75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3" name="Google Shape;4913;p75"/>
          <p:cNvSpPr txBox="1"/>
          <p:nvPr>
            <p:ph idx="2" type="body"/>
          </p:nvPr>
        </p:nvSpPr>
        <p:spPr>
          <a:xfrm>
            <a:off x="2706200" y="2895300"/>
            <a:ext cx="5637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have done better? What can we do next time?</a:t>
            </a:r>
            <a:endParaRPr/>
          </a:p>
        </p:txBody>
      </p:sp>
      <p:sp>
        <p:nvSpPr>
          <p:cNvPr id="4914" name="Google Shape;4914;p75"/>
          <p:cNvSpPr/>
          <p:nvPr/>
        </p:nvSpPr>
        <p:spPr>
          <a:xfrm>
            <a:off x="7487578" y="4114913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5" name="Google Shape;4915;p75"/>
          <p:cNvSpPr/>
          <p:nvPr/>
        </p:nvSpPr>
        <p:spPr>
          <a:xfrm>
            <a:off x="7335172" y="47260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6" name="Google Shape;4916;p75"/>
          <p:cNvSpPr/>
          <p:nvPr/>
        </p:nvSpPr>
        <p:spPr>
          <a:xfrm>
            <a:off x="416903" y="265010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7" name="Google Shape;4917;p75"/>
          <p:cNvSpPr/>
          <p:nvPr/>
        </p:nvSpPr>
        <p:spPr>
          <a:xfrm>
            <a:off x="2246700" y="39192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8" name="Google Shape;4918;p75"/>
          <p:cNvSpPr/>
          <p:nvPr/>
        </p:nvSpPr>
        <p:spPr>
          <a:xfrm>
            <a:off x="156247" y="4962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9" name="Google Shape;4919;p75"/>
          <p:cNvSpPr/>
          <p:nvPr/>
        </p:nvSpPr>
        <p:spPr>
          <a:xfrm>
            <a:off x="247750" y="4501971"/>
            <a:ext cx="224100" cy="22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0" name="Google Shape;4920;p75"/>
          <p:cNvSpPr/>
          <p:nvPr/>
        </p:nvSpPr>
        <p:spPr>
          <a:xfrm>
            <a:off x="190600" y="-88300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1" name="Google Shape;4921;p75"/>
          <p:cNvSpPr/>
          <p:nvPr/>
        </p:nvSpPr>
        <p:spPr>
          <a:xfrm>
            <a:off x="7013625" y="106259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2" name="Google Shape;4922;p75"/>
          <p:cNvSpPr/>
          <p:nvPr/>
        </p:nvSpPr>
        <p:spPr>
          <a:xfrm>
            <a:off x="8652272" y="20555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3" name="Google Shape;4923;p75"/>
          <p:cNvSpPr/>
          <p:nvPr/>
        </p:nvSpPr>
        <p:spPr>
          <a:xfrm>
            <a:off x="3990600" y="764787"/>
            <a:ext cx="560432" cy="5611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4" name="Google Shape;4924;p75"/>
          <p:cNvSpPr/>
          <p:nvPr/>
        </p:nvSpPr>
        <p:spPr>
          <a:xfrm>
            <a:off x="4479499" y="1153199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5" name="Google Shape;4925;p75"/>
          <p:cNvSpPr/>
          <p:nvPr/>
        </p:nvSpPr>
        <p:spPr>
          <a:xfrm>
            <a:off x="6309350" y="534325"/>
            <a:ext cx="560400" cy="56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6" name="Google Shape;4926;p75"/>
          <p:cNvSpPr/>
          <p:nvPr/>
        </p:nvSpPr>
        <p:spPr>
          <a:xfrm rot="-5400000">
            <a:off x="7096550" y="7061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7" name="Google Shape;4927;p75"/>
          <p:cNvSpPr/>
          <p:nvPr/>
        </p:nvSpPr>
        <p:spPr>
          <a:xfrm rot="-5400000">
            <a:off x="7539282" y="2056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8" name="Google Shape;4928;p75"/>
          <p:cNvSpPr/>
          <p:nvPr/>
        </p:nvSpPr>
        <p:spPr>
          <a:xfrm>
            <a:off x="8165557" y="4606335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9" name="Google Shape;4929;p75"/>
          <p:cNvSpPr/>
          <p:nvPr/>
        </p:nvSpPr>
        <p:spPr>
          <a:xfrm>
            <a:off x="1426600" y="3299975"/>
            <a:ext cx="350400" cy="350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0" name="Google Shape;4930;p75"/>
          <p:cNvSpPr/>
          <p:nvPr/>
        </p:nvSpPr>
        <p:spPr>
          <a:xfrm>
            <a:off x="2758422" y="421632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1" name="Google Shape;4931;p75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932" name="Google Shape;4932;p75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75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4" name="Google Shape;4934;p75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935" name="Google Shape;4935;p75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75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7" name="Google Shape;4937;p75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938" name="Google Shape;4938;p75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75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75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4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76"/>
          <p:cNvSpPr/>
          <p:nvPr/>
        </p:nvSpPr>
        <p:spPr>
          <a:xfrm>
            <a:off x="5626451" y="2217550"/>
            <a:ext cx="2492100" cy="41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6" name="Google Shape;4946;p76"/>
          <p:cNvSpPr/>
          <p:nvPr/>
        </p:nvSpPr>
        <p:spPr>
          <a:xfrm>
            <a:off x="4725952" y="2217540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7" name="Google Shape;4947;p76">
            <a:hlinkClick/>
          </p:cNvPr>
          <p:cNvSpPr/>
          <p:nvPr/>
        </p:nvSpPr>
        <p:spPr>
          <a:xfrm>
            <a:off x="1920823" y="2217550"/>
            <a:ext cx="2488500" cy="41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8" name="Google Shape;4948;p76">
            <a:hlinkClick/>
          </p:cNvPr>
          <p:cNvSpPr/>
          <p:nvPr/>
        </p:nvSpPr>
        <p:spPr>
          <a:xfrm>
            <a:off x="1025449" y="2217540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9" name="Google Shape;4949;p76"/>
          <p:cNvSpPr txBox="1"/>
          <p:nvPr>
            <p:ph idx="15"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Possibilities out of our scope</a:t>
            </a:r>
            <a:endParaRPr/>
          </a:p>
        </p:txBody>
      </p:sp>
      <p:sp>
        <p:nvSpPr>
          <p:cNvPr id="4950" name="Google Shape;4950;p76"/>
          <p:cNvSpPr txBox="1"/>
          <p:nvPr>
            <p:ph type="ctrTitle"/>
          </p:nvPr>
        </p:nvSpPr>
        <p:spPr>
          <a:xfrm>
            <a:off x="1920823" y="2217550"/>
            <a:ext cx="24849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4951" name="Google Shape;4951;p76"/>
          <p:cNvSpPr txBox="1"/>
          <p:nvPr>
            <p:ph idx="1" type="subTitle"/>
          </p:nvPr>
        </p:nvSpPr>
        <p:spPr>
          <a:xfrm>
            <a:off x="1920823" y="2681900"/>
            <a:ext cx="248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Visual, audio, even sensory aids to identify buttons</a:t>
            </a:r>
            <a:endParaRPr/>
          </a:p>
        </p:txBody>
      </p:sp>
      <p:sp>
        <p:nvSpPr>
          <p:cNvPr id="4952" name="Google Shape;4952;p76"/>
          <p:cNvSpPr txBox="1"/>
          <p:nvPr>
            <p:ph idx="5" type="title"/>
          </p:nvPr>
        </p:nvSpPr>
        <p:spPr>
          <a:xfrm>
            <a:off x="1098649" y="2302627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3" name="Google Shape;4953;p76"/>
          <p:cNvSpPr txBox="1"/>
          <p:nvPr>
            <p:ph idx="6" type="ctrTitle"/>
          </p:nvPr>
        </p:nvSpPr>
        <p:spPr>
          <a:xfrm>
            <a:off x="5626451" y="2217550"/>
            <a:ext cx="24885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testing</a:t>
            </a:r>
            <a:endParaRPr/>
          </a:p>
        </p:txBody>
      </p:sp>
      <p:sp>
        <p:nvSpPr>
          <p:cNvPr id="4954" name="Google Shape;4954;p76"/>
          <p:cNvSpPr txBox="1"/>
          <p:nvPr>
            <p:ph idx="7" type="subTitle"/>
          </p:nvPr>
        </p:nvSpPr>
        <p:spPr>
          <a:xfrm>
            <a:off x="5626451" y="2681900"/>
            <a:ext cx="248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complexity and product design</a:t>
            </a:r>
            <a:endParaRPr/>
          </a:p>
        </p:txBody>
      </p:sp>
      <p:sp>
        <p:nvSpPr>
          <p:cNvPr id="4955" name="Google Shape;4955;p76"/>
          <p:cNvSpPr txBox="1"/>
          <p:nvPr>
            <p:ph idx="8" type="title"/>
          </p:nvPr>
        </p:nvSpPr>
        <p:spPr>
          <a:xfrm>
            <a:off x="4799077" y="2302627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56" name="Google Shape;4956;p76"/>
          <p:cNvSpPr/>
          <p:nvPr/>
        </p:nvSpPr>
        <p:spPr>
          <a:xfrm>
            <a:off x="8065375" y="4165786"/>
            <a:ext cx="732199" cy="733185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7" name="Google Shape;4957;p76"/>
          <p:cNvSpPr/>
          <p:nvPr/>
        </p:nvSpPr>
        <p:spPr>
          <a:xfrm>
            <a:off x="426827" y="2493276"/>
            <a:ext cx="571387" cy="572156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8" name="Google Shape;4958;p76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959" name="Google Shape;4959;p76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76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1" name="Google Shape;4961;p76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962" name="Google Shape;4962;p76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76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4" name="Google Shape;4964;p76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965" name="Google Shape;4965;p76">
              <a:hlinkClick action="ppaction://hlinksldjump" r:id="rId3"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76">
              <a:hlinkClick action="ppaction://hlinksldjump" r:id="rId4"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76">
              <a:hlinkClick action="ppaction://hlinksldjump" r:id="rId5"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1" name="Shape 4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Google Shape;4972;p77"/>
          <p:cNvSpPr/>
          <p:nvPr/>
        </p:nvSpPr>
        <p:spPr>
          <a:xfrm>
            <a:off x="1522950" y="1346250"/>
            <a:ext cx="6098100" cy="2451000"/>
          </a:xfrm>
          <a:prstGeom prst="wedgeRoundRectCallout">
            <a:avLst>
              <a:gd fmla="val -21303" name="adj1"/>
              <a:gd fmla="val 702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3" name="Google Shape;4973;p77"/>
          <p:cNvSpPr txBox="1"/>
          <p:nvPr>
            <p:ph idx="1" type="subTitle"/>
          </p:nvPr>
        </p:nvSpPr>
        <p:spPr>
          <a:xfrm>
            <a:off x="1843500" y="2030825"/>
            <a:ext cx="54570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 sz="72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974" name="Google Shape;4974;p77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975" name="Google Shape;4975;p77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77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7" name="Google Shape;4977;p77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978" name="Google Shape;4978;p77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77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0" name="Google Shape;4980;p77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981" name="Google Shape;4981;p77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77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77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2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3" name="Google Shape;4593;p65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4594" name="Google Shape;4594;p65"/>
          <p:cNvGraphicFramePr/>
          <p:nvPr/>
        </p:nvGraphicFramePr>
        <p:xfrm>
          <a:off x="1039425" y="13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{9B61058F-6271-4802-A48F-80C4AAA73E74}</a:tableStyleId>
              </a:tblPr>
              <a:tblGrid>
                <a:gridCol w="2080900"/>
                <a:gridCol w="4983800"/>
              </a:tblGrid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Idea and purpose</a:t>
                      </a:r>
                      <a:endParaRPr sz="1100" u="sng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Preventing alarm-snoozing and promoting good sleep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Instructions and functions</a:t>
                      </a:r>
                      <a:endParaRPr sz="1100" u="sng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What can it do and how does it work?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demo</a:t>
                      </a:r>
                      <a:endParaRPr sz="1100" u="sng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Real life look at the prototype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Design and structure</a:t>
                      </a:r>
                      <a:endParaRPr sz="1100" u="sng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Design and circuit diagrams and layout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Future directions</a:t>
                      </a:r>
                      <a:endParaRPr sz="1100" u="sng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Design and function 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ecommendations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95" name="Google Shape;4595;p65"/>
          <p:cNvSpPr txBox="1"/>
          <p:nvPr/>
        </p:nvSpPr>
        <p:spPr>
          <a:xfrm>
            <a:off x="1328213" y="4029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596" name="Google Shape;4596;p65"/>
          <p:cNvSpPr txBox="1"/>
          <p:nvPr/>
        </p:nvSpPr>
        <p:spPr>
          <a:xfrm>
            <a:off x="4815388" y="4029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4597" name="Google Shape;4597;p65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598" name="Google Shape;4598;p65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65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0" name="Google Shape;4600;p65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601" name="Google Shape;4601;p65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65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3" name="Google Shape;4603;p65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604" name="Google Shape;4604;p65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65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65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66"/>
          <p:cNvGrpSpPr/>
          <p:nvPr/>
        </p:nvGrpSpPr>
        <p:grpSpPr>
          <a:xfrm>
            <a:off x="1505745" y="3598661"/>
            <a:ext cx="1362383" cy="458046"/>
            <a:chOff x="1825400" y="3370061"/>
            <a:chExt cx="1362383" cy="458046"/>
          </a:xfrm>
        </p:grpSpPr>
        <p:sp>
          <p:nvSpPr>
            <p:cNvPr id="4612" name="Google Shape;4612;p66"/>
            <p:cNvSpPr/>
            <p:nvPr/>
          </p:nvSpPr>
          <p:spPr>
            <a:xfrm>
              <a:off x="1825400" y="3370061"/>
              <a:ext cx="1362383" cy="224196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66"/>
            <p:cNvSpPr/>
            <p:nvPr/>
          </p:nvSpPr>
          <p:spPr>
            <a:xfrm>
              <a:off x="1825400" y="3603911"/>
              <a:ext cx="1362383" cy="224196"/>
            </a:xfrm>
            <a:custGeom>
              <a:rect b="b" l="l" r="r" t="t"/>
              <a:pathLst>
                <a:path extrusionOk="0" h="20559" w="124932">
                  <a:moveTo>
                    <a:pt x="28957" y="1"/>
                  </a:moveTo>
                  <a:lnTo>
                    <a:pt x="15565" y="11748"/>
                  </a:lnTo>
                  <a:lnTo>
                    <a:pt x="4346" y="1939"/>
                  </a:lnTo>
                  <a:lnTo>
                    <a:pt x="0" y="6873"/>
                  </a:lnTo>
                  <a:lnTo>
                    <a:pt x="15565" y="20558"/>
                  </a:lnTo>
                  <a:lnTo>
                    <a:pt x="28957" y="8811"/>
                  </a:lnTo>
                  <a:lnTo>
                    <a:pt x="42349" y="20558"/>
                  </a:lnTo>
                  <a:lnTo>
                    <a:pt x="55740" y="8811"/>
                  </a:lnTo>
                  <a:lnTo>
                    <a:pt x="69132" y="20558"/>
                  </a:lnTo>
                  <a:lnTo>
                    <a:pt x="82524" y="8811"/>
                  </a:lnTo>
                  <a:lnTo>
                    <a:pt x="95916" y="20558"/>
                  </a:lnTo>
                  <a:lnTo>
                    <a:pt x="109307" y="8811"/>
                  </a:lnTo>
                  <a:lnTo>
                    <a:pt x="120585" y="18620"/>
                  </a:lnTo>
                  <a:lnTo>
                    <a:pt x="124931" y="13686"/>
                  </a:lnTo>
                  <a:lnTo>
                    <a:pt x="109307" y="1"/>
                  </a:lnTo>
                  <a:lnTo>
                    <a:pt x="95916" y="11748"/>
                  </a:lnTo>
                  <a:lnTo>
                    <a:pt x="82524" y="1"/>
                  </a:lnTo>
                  <a:lnTo>
                    <a:pt x="69132" y="11748"/>
                  </a:lnTo>
                  <a:lnTo>
                    <a:pt x="55740" y="1"/>
                  </a:lnTo>
                  <a:lnTo>
                    <a:pt x="42349" y="11748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4" name="Google Shape;4614;p66"/>
          <p:cNvSpPr/>
          <p:nvPr/>
        </p:nvSpPr>
        <p:spPr>
          <a:xfrm>
            <a:off x="911564" y="2168525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66"/>
          <p:cNvSpPr/>
          <p:nvPr/>
        </p:nvSpPr>
        <p:spPr>
          <a:xfrm>
            <a:off x="2440430" y="2713400"/>
            <a:ext cx="5395200" cy="1537500"/>
          </a:xfrm>
          <a:prstGeom prst="roundRect">
            <a:avLst>
              <a:gd fmla="val 13796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66"/>
          <p:cNvSpPr txBox="1"/>
          <p:nvPr>
            <p:ph idx="1" type="body"/>
          </p:nvPr>
        </p:nvSpPr>
        <p:spPr>
          <a:xfrm>
            <a:off x="2644430" y="2945153"/>
            <a:ext cx="49872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alarm-snoozing and promoting good sleep</a:t>
            </a:r>
            <a:endParaRPr/>
          </a:p>
        </p:txBody>
      </p:sp>
      <p:sp>
        <p:nvSpPr>
          <p:cNvPr id="4617" name="Google Shape;4617;p66"/>
          <p:cNvSpPr/>
          <p:nvPr/>
        </p:nvSpPr>
        <p:spPr>
          <a:xfrm>
            <a:off x="1311015" y="892597"/>
            <a:ext cx="3669600" cy="1644000"/>
          </a:xfrm>
          <a:prstGeom prst="roundRect">
            <a:avLst>
              <a:gd fmla="val 11863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8" name="Google Shape;4618;p66"/>
          <p:cNvCxnSpPr/>
          <p:nvPr/>
        </p:nvCxnSpPr>
        <p:spPr>
          <a:xfrm rot="10800000">
            <a:off x="1308370" y="1285897"/>
            <a:ext cx="367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9" name="Google Shape;4619;p66"/>
          <p:cNvSpPr txBox="1"/>
          <p:nvPr>
            <p:ph type="title"/>
          </p:nvPr>
        </p:nvSpPr>
        <p:spPr>
          <a:xfrm>
            <a:off x="1311025" y="1409950"/>
            <a:ext cx="35067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and purpose</a:t>
            </a:r>
            <a:endParaRPr/>
          </a:p>
        </p:txBody>
      </p:sp>
      <p:grpSp>
        <p:nvGrpSpPr>
          <p:cNvPr id="4620" name="Google Shape;4620;p66"/>
          <p:cNvGrpSpPr/>
          <p:nvPr/>
        </p:nvGrpSpPr>
        <p:grpSpPr>
          <a:xfrm>
            <a:off x="1311015" y="892597"/>
            <a:ext cx="393300" cy="393300"/>
            <a:chOff x="715750" y="539393"/>
            <a:chExt cx="393300" cy="393300"/>
          </a:xfrm>
        </p:grpSpPr>
        <p:sp>
          <p:nvSpPr>
            <p:cNvPr id="4621" name="Google Shape;4621;p66"/>
            <p:cNvSpPr/>
            <p:nvPr/>
          </p:nvSpPr>
          <p:spPr>
            <a:xfrm flipH="1">
              <a:off x="715750" y="539393"/>
              <a:ext cx="393300" cy="393300"/>
            </a:xfrm>
            <a:prstGeom prst="round1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66"/>
            <p:cNvSpPr/>
            <p:nvPr/>
          </p:nvSpPr>
          <p:spPr>
            <a:xfrm>
              <a:off x="795063" y="620509"/>
              <a:ext cx="234674" cy="231068"/>
            </a:xfrm>
            <a:custGeom>
              <a:rect b="b" l="l" r="r" t="t"/>
              <a:pathLst>
                <a:path extrusionOk="0" h="2236" w="2271">
                  <a:moveTo>
                    <a:pt x="959" y="467"/>
                  </a:moveTo>
                  <a:cubicBezTo>
                    <a:pt x="1230" y="467"/>
                    <a:pt x="1451" y="689"/>
                    <a:pt x="1451" y="951"/>
                  </a:cubicBezTo>
                  <a:cubicBezTo>
                    <a:pt x="1451" y="1221"/>
                    <a:pt x="1230" y="1443"/>
                    <a:pt x="959" y="1443"/>
                  </a:cubicBezTo>
                  <a:cubicBezTo>
                    <a:pt x="689" y="1443"/>
                    <a:pt x="476" y="1221"/>
                    <a:pt x="476" y="951"/>
                  </a:cubicBezTo>
                  <a:cubicBezTo>
                    <a:pt x="476" y="689"/>
                    <a:pt x="689" y="467"/>
                    <a:pt x="959" y="467"/>
                  </a:cubicBezTo>
                  <a:close/>
                  <a:moveTo>
                    <a:pt x="959" y="0"/>
                  </a:moveTo>
                  <a:cubicBezTo>
                    <a:pt x="435" y="0"/>
                    <a:pt x="1" y="427"/>
                    <a:pt x="1" y="951"/>
                  </a:cubicBezTo>
                  <a:cubicBezTo>
                    <a:pt x="1" y="1484"/>
                    <a:pt x="435" y="1910"/>
                    <a:pt x="959" y="1910"/>
                  </a:cubicBezTo>
                  <a:cubicBezTo>
                    <a:pt x="1148" y="1910"/>
                    <a:pt x="1320" y="1861"/>
                    <a:pt x="1459" y="1771"/>
                  </a:cubicBezTo>
                  <a:lnTo>
                    <a:pt x="1894" y="2205"/>
                  </a:lnTo>
                  <a:cubicBezTo>
                    <a:pt x="1914" y="2225"/>
                    <a:pt x="1941" y="2236"/>
                    <a:pt x="1967" y="2236"/>
                  </a:cubicBezTo>
                  <a:cubicBezTo>
                    <a:pt x="1994" y="2236"/>
                    <a:pt x="2021" y="2225"/>
                    <a:pt x="2041" y="2205"/>
                  </a:cubicBezTo>
                  <a:lnTo>
                    <a:pt x="2230" y="2016"/>
                  </a:lnTo>
                  <a:cubicBezTo>
                    <a:pt x="2271" y="1975"/>
                    <a:pt x="2271" y="1910"/>
                    <a:pt x="2230" y="1869"/>
                  </a:cubicBezTo>
                  <a:lnTo>
                    <a:pt x="1787" y="1435"/>
                  </a:lnTo>
                  <a:cubicBezTo>
                    <a:pt x="1869" y="1295"/>
                    <a:pt x="1918" y="1131"/>
                    <a:pt x="1918" y="951"/>
                  </a:cubicBezTo>
                  <a:cubicBezTo>
                    <a:pt x="1918" y="427"/>
                    <a:pt x="1492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3" name="Google Shape;4623;p66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624" name="Google Shape;4624;p66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66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6" name="Google Shape;4626;p66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627" name="Google Shape;4627;p66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66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9" name="Google Shape;4629;p66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630" name="Google Shape;4630;p66">
              <a:hlinkClick action="ppaction://hlinksldjump" r:id="rId3"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66">
              <a:hlinkClick action="ppaction://hlinksldjump" r:id="rId4"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66">
              <a:hlinkClick action="ppaction://hlinksldjump" r:id="rId5"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3" name="Google Shape;4633;p66"/>
          <p:cNvSpPr/>
          <p:nvPr/>
        </p:nvSpPr>
        <p:spPr>
          <a:xfrm>
            <a:off x="4687936" y="1963998"/>
            <a:ext cx="574235" cy="575008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7" name="Shape 4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" name="Google Shape;4638;p67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sleep = good study</a:t>
            </a:r>
            <a:endParaRPr/>
          </a:p>
        </p:txBody>
      </p:sp>
      <p:sp>
        <p:nvSpPr>
          <p:cNvPr id="4639" name="Google Shape;4639;p67"/>
          <p:cNvSpPr/>
          <p:nvPr/>
        </p:nvSpPr>
        <p:spPr>
          <a:xfrm>
            <a:off x="944500" y="1706925"/>
            <a:ext cx="1830900" cy="78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0" name="Google Shape;4640;p67"/>
          <p:cNvSpPr txBox="1"/>
          <p:nvPr>
            <p:ph idx="4294967295" type="ctrTitle"/>
          </p:nvPr>
        </p:nvSpPr>
        <p:spPr>
          <a:xfrm>
            <a:off x="944500" y="1722714"/>
            <a:ext cx="1797000" cy="7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Snooze button</a:t>
            </a:r>
            <a:endParaRPr sz="2000"/>
          </a:p>
        </p:txBody>
      </p:sp>
      <p:sp>
        <p:nvSpPr>
          <p:cNvPr id="4641" name="Google Shape;4641;p67"/>
          <p:cNvSpPr/>
          <p:nvPr/>
        </p:nvSpPr>
        <p:spPr>
          <a:xfrm>
            <a:off x="4538497" y="1706925"/>
            <a:ext cx="1830900" cy="78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67"/>
          <p:cNvSpPr txBox="1"/>
          <p:nvPr>
            <p:ph idx="4294967295" type="ctrTitle"/>
          </p:nvPr>
        </p:nvSpPr>
        <p:spPr>
          <a:xfrm>
            <a:off x="4708261" y="1722714"/>
            <a:ext cx="1491300" cy="7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Poor focus</a:t>
            </a:r>
            <a:endParaRPr sz="2000"/>
          </a:p>
        </p:txBody>
      </p:sp>
      <p:sp>
        <p:nvSpPr>
          <p:cNvPr id="4643" name="Google Shape;4643;p67"/>
          <p:cNvSpPr/>
          <p:nvPr/>
        </p:nvSpPr>
        <p:spPr>
          <a:xfrm>
            <a:off x="2741498" y="3046740"/>
            <a:ext cx="1830900" cy="783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4" name="Google Shape;4644;p67"/>
          <p:cNvSpPr txBox="1"/>
          <p:nvPr>
            <p:ph idx="4294967295" type="ctrTitle"/>
          </p:nvPr>
        </p:nvSpPr>
        <p:spPr>
          <a:xfrm>
            <a:off x="2911263" y="3062529"/>
            <a:ext cx="1491300" cy="7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grogginess</a:t>
            </a:r>
            <a:endParaRPr sz="2000"/>
          </a:p>
        </p:txBody>
      </p:sp>
      <p:sp>
        <p:nvSpPr>
          <p:cNvPr id="4645" name="Google Shape;4645;p67"/>
          <p:cNvSpPr/>
          <p:nvPr/>
        </p:nvSpPr>
        <p:spPr>
          <a:xfrm>
            <a:off x="6335495" y="3046740"/>
            <a:ext cx="1830900" cy="783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67"/>
          <p:cNvSpPr txBox="1"/>
          <p:nvPr>
            <p:ph idx="4294967295" type="ctrTitle"/>
          </p:nvPr>
        </p:nvSpPr>
        <p:spPr>
          <a:xfrm>
            <a:off x="6505260" y="3062529"/>
            <a:ext cx="1491300" cy="7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Poor grades</a:t>
            </a:r>
            <a:endParaRPr sz="2000"/>
          </a:p>
        </p:txBody>
      </p:sp>
      <p:cxnSp>
        <p:nvCxnSpPr>
          <p:cNvPr id="4647" name="Google Shape;4647;p67"/>
          <p:cNvCxnSpPr>
            <a:stCxn id="4640" idx="2"/>
            <a:endCxn id="4643" idx="1"/>
          </p:cNvCxnSpPr>
          <p:nvPr/>
        </p:nvCxnSpPr>
        <p:spPr>
          <a:xfrm flipH="1" rot="-5400000">
            <a:off x="1826200" y="2523114"/>
            <a:ext cx="932100" cy="898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8" name="Google Shape;4648;p67"/>
          <p:cNvCxnSpPr>
            <a:stCxn id="4644" idx="0"/>
            <a:endCxn id="4641" idx="1"/>
          </p:cNvCxnSpPr>
          <p:nvPr/>
        </p:nvCxnSpPr>
        <p:spPr>
          <a:xfrm rot="-5400000">
            <a:off x="3615813" y="2139729"/>
            <a:ext cx="963900" cy="88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9" name="Google Shape;4649;p67"/>
          <p:cNvCxnSpPr>
            <a:stCxn id="4642" idx="2"/>
            <a:endCxn id="4645" idx="1"/>
          </p:cNvCxnSpPr>
          <p:nvPr/>
        </p:nvCxnSpPr>
        <p:spPr>
          <a:xfrm flipH="1" rot="-5400000">
            <a:off x="5428711" y="2531514"/>
            <a:ext cx="932100" cy="88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50" name="Google Shape;4650;p67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651" name="Google Shape;4651;p67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67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3" name="Google Shape;4653;p67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654" name="Google Shape;4654;p67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67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6" name="Google Shape;4656;p67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657" name="Google Shape;4657;p67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67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67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3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" name="Google Shape;4664;p68"/>
          <p:cNvSpPr/>
          <p:nvPr/>
        </p:nvSpPr>
        <p:spPr>
          <a:xfrm>
            <a:off x="5002954" y="3002800"/>
            <a:ext cx="2362200" cy="41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68"/>
          <p:cNvSpPr/>
          <p:nvPr/>
        </p:nvSpPr>
        <p:spPr>
          <a:xfrm>
            <a:off x="1474054" y="3002800"/>
            <a:ext cx="2362200" cy="41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68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667" name="Google Shape;4667;p68"/>
          <p:cNvSpPr txBox="1"/>
          <p:nvPr>
            <p:ph idx="1" type="subTitle"/>
          </p:nvPr>
        </p:nvSpPr>
        <p:spPr>
          <a:xfrm>
            <a:off x="5002971" y="3004900"/>
            <a:ext cx="2362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Snooze button</a:t>
            </a:r>
            <a:endParaRPr/>
          </a:p>
        </p:txBody>
      </p:sp>
      <p:sp>
        <p:nvSpPr>
          <p:cNvPr id="4668" name="Google Shape;4668;p68"/>
          <p:cNvSpPr txBox="1"/>
          <p:nvPr>
            <p:ph idx="2" type="subTitle"/>
          </p:nvPr>
        </p:nvSpPr>
        <p:spPr>
          <a:xfrm>
            <a:off x="1474050" y="3004900"/>
            <a:ext cx="2362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game</a:t>
            </a:r>
            <a:endParaRPr/>
          </a:p>
        </p:txBody>
      </p:sp>
      <p:sp>
        <p:nvSpPr>
          <p:cNvPr id="4669" name="Google Shape;4669;p68"/>
          <p:cNvSpPr/>
          <p:nvPr/>
        </p:nvSpPr>
        <p:spPr>
          <a:xfrm>
            <a:off x="2159854" y="1794115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68"/>
          <p:cNvSpPr/>
          <p:nvPr/>
        </p:nvSpPr>
        <p:spPr>
          <a:xfrm>
            <a:off x="5764954" y="1794115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68"/>
          <p:cNvSpPr txBox="1"/>
          <p:nvPr>
            <p:ph idx="5" type="title"/>
          </p:nvPr>
        </p:nvSpPr>
        <p:spPr>
          <a:xfrm>
            <a:off x="2233054" y="187511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2" name="Google Shape;4672;p68"/>
          <p:cNvSpPr txBox="1"/>
          <p:nvPr>
            <p:ph idx="6" type="title"/>
          </p:nvPr>
        </p:nvSpPr>
        <p:spPr>
          <a:xfrm>
            <a:off x="5838154" y="187511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673" name="Google Shape;4673;p68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674" name="Google Shape;4674;p68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68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6" name="Google Shape;4676;p68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677" name="Google Shape;4677;p68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68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9" name="Google Shape;4679;p68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680" name="Google Shape;4680;p68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68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68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3" name="Google Shape;4683;p68"/>
          <p:cNvGrpSpPr/>
          <p:nvPr/>
        </p:nvGrpSpPr>
        <p:grpSpPr>
          <a:xfrm>
            <a:off x="285100" y="4119434"/>
            <a:ext cx="572100" cy="812854"/>
            <a:chOff x="304807" y="4119434"/>
            <a:chExt cx="572100" cy="812854"/>
          </a:xfrm>
        </p:grpSpPr>
        <p:sp>
          <p:nvSpPr>
            <p:cNvPr id="4684" name="Google Shape;4684;p68"/>
            <p:cNvSpPr/>
            <p:nvPr/>
          </p:nvSpPr>
          <p:spPr>
            <a:xfrm>
              <a:off x="548141" y="4119434"/>
              <a:ext cx="328765" cy="368570"/>
            </a:xfrm>
            <a:custGeom>
              <a:rect b="b" l="l" r="r" t="t"/>
              <a:pathLst>
                <a:path extrusionOk="0" h="1499" w="1337">
                  <a:moveTo>
                    <a:pt x="668" y="1"/>
                  </a:moveTo>
                  <a:cubicBezTo>
                    <a:pt x="662" y="1"/>
                    <a:pt x="656" y="7"/>
                    <a:pt x="656" y="19"/>
                  </a:cubicBezTo>
                  <a:cubicBezTo>
                    <a:pt x="591" y="380"/>
                    <a:pt x="336" y="675"/>
                    <a:pt x="17" y="741"/>
                  </a:cubicBezTo>
                  <a:cubicBezTo>
                    <a:pt x="0" y="741"/>
                    <a:pt x="0" y="765"/>
                    <a:pt x="17" y="765"/>
                  </a:cubicBezTo>
                  <a:cubicBezTo>
                    <a:pt x="181" y="798"/>
                    <a:pt x="320" y="888"/>
                    <a:pt x="435" y="1019"/>
                  </a:cubicBezTo>
                  <a:cubicBezTo>
                    <a:pt x="541" y="1142"/>
                    <a:pt x="623" y="1306"/>
                    <a:pt x="656" y="1486"/>
                  </a:cubicBezTo>
                  <a:cubicBezTo>
                    <a:pt x="656" y="1495"/>
                    <a:pt x="662" y="1499"/>
                    <a:pt x="668" y="1499"/>
                  </a:cubicBezTo>
                  <a:cubicBezTo>
                    <a:pt x="675" y="1499"/>
                    <a:pt x="681" y="1495"/>
                    <a:pt x="681" y="1486"/>
                  </a:cubicBezTo>
                  <a:cubicBezTo>
                    <a:pt x="713" y="1306"/>
                    <a:pt x="787" y="1142"/>
                    <a:pt x="902" y="1019"/>
                  </a:cubicBezTo>
                  <a:cubicBezTo>
                    <a:pt x="1009" y="888"/>
                    <a:pt x="1156" y="798"/>
                    <a:pt x="1320" y="765"/>
                  </a:cubicBezTo>
                  <a:cubicBezTo>
                    <a:pt x="1336" y="765"/>
                    <a:pt x="1336" y="741"/>
                    <a:pt x="1320" y="741"/>
                  </a:cubicBezTo>
                  <a:cubicBezTo>
                    <a:pt x="1156" y="708"/>
                    <a:pt x="1009" y="618"/>
                    <a:pt x="902" y="487"/>
                  </a:cubicBezTo>
                  <a:cubicBezTo>
                    <a:pt x="787" y="364"/>
                    <a:pt x="713" y="200"/>
                    <a:pt x="681" y="19"/>
                  </a:cubicBezTo>
                  <a:cubicBezTo>
                    <a:pt x="681" y="7"/>
                    <a:pt x="675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5" name="Google Shape;4685;p68"/>
            <p:cNvGrpSpPr/>
            <p:nvPr/>
          </p:nvGrpSpPr>
          <p:grpSpPr>
            <a:xfrm>
              <a:off x="304807" y="4560264"/>
              <a:ext cx="517301" cy="372024"/>
              <a:chOff x="2040346" y="460849"/>
              <a:chExt cx="135796" cy="97667"/>
            </a:xfrm>
          </p:grpSpPr>
          <p:sp>
            <p:nvSpPr>
              <p:cNvPr id="4686" name="Google Shape;4686;p68"/>
              <p:cNvSpPr/>
              <p:nvPr/>
            </p:nvSpPr>
            <p:spPr>
              <a:xfrm>
                <a:off x="2040346" y="460849"/>
                <a:ext cx="48735" cy="53770"/>
              </a:xfrm>
              <a:custGeom>
                <a:rect b="b" l="l" r="r" t="t"/>
                <a:pathLst>
                  <a:path extrusionOk="0" h="833" w="755">
                    <a:moveTo>
                      <a:pt x="378" y="1"/>
                    </a:moveTo>
                    <a:cubicBezTo>
                      <a:pt x="374" y="1"/>
                      <a:pt x="369" y="3"/>
                      <a:pt x="369" y="7"/>
                    </a:cubicBezTo>
                    <a:cubicBezTo>
                      <a:pt x="337" y="212"/>
                      <a:pt x="189" y="376"/>
                      <a:pt x="9" y="408"/>
                    </a:cubicBezTo>
                    <a:cubicBezTo>
                      <a:pt x="1" y="408"/>
                      <a:pt x="1" y="425"/>
                      <a:pt x="9" y="425"/>
                    </a:cubicBezTo>
                    <a:cubicBezTo>
                      <a:pt x="99" y="441"/>
                      <a:pt x="181" y="490"/>
                      <a:pt x="246" y="564"/>
                    </a:cubicBezTo>
                    <a:cubicBezTo>
                      <a:pt x="312" y="638"/>
                      <a:pt x="353" y="728"/>
                      <a:pt x="369" y="826"/>
                    </a:cubicBezTo>
                    <a:cubicBezTo>
                      <a:pt x="369" y="830"/>
                      <a:pt x="374" y="832"/>
                      <a:pt x="378" y="832"/>
                    </a:cubicBezTo>
                    <a:cubicBezTo>
                      <a:pt x="382" y="832"/>
                      <a:pt x="386" y="830"/>
                      <a:pt x="386" y="826"/>
                    </a:cubicBezTo>
                    <a:cubicBezTo>
                      <a:pt x="402" y="728"/>
                      <a:pt x="443" y="638"/>
                      <a:pt x="509" y="564"/>
                    </a:cubicBezTo>
                    <a:cubicBezTo>
                      <a:pt x="566" y="490"/>
                      <a:pt x="648" y="441"/>
                      <a:pt x="746" y="425"/>
                    </a:cubicBezTo>
                    <a:cubicBezTo>
                      <a:pt x="755" y="425"/>
                      <a:pt x="755" y="408"/>
                      <a:pt x="746" y="408"/>
                    </a:cubicBezTo>
                    <a:cubicBezTo>
                      <a:pt x="648" y="392"/>
                      <a:pt x="566" y="343"/>
                      <a:pt x="509" y="269"/>
                    </a:cubicBezTo>
                    <a:cubicBezTo>
                      <a:pt x="443" y="195"/>
                      <a:pt x="402" y="105"/>
                      <a:pt x="386" y="7"/>
                    </a:cubicBezTo>
                    <a:cubicBezTo>
                      <a:pt x="386" y="3"/>
                      <a:pt x="382" y="1"/>
                      <a:pt x="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68"/>
              <p:cNvSpPr/>
              <p:nvPr/>
            </p:nvSpPr>
            <p:spPr>
              <a:xfrm>
                <a:off x="2127923" y="504746"/>
                <a:ext cx="48219" cy="53770"/>
              </a:xfrm>
              <a:custGeom>
                <a:rect b="b" l="l" r="r" t="t"/>
                <a:pathLst>
                  <a:path extrusionOk="0" h="833" w="747">
                    <a:moveTo>
                      <a:pt x="372" y="0"/>
                    </a:moveTo>
                    <a:cubicBezTo>
                      <a:pt x="369" y="0"/>
                      <a:pt x="365" y="2"/>
                      <a:pt x="361" y="6"/>
                    </a:cubicBezTo>
                    <a:cubicBezTo>
                      <a:pt x="328" y="211"/>
                      <a:pt x="189" y="375"/>
                      <a:pt x="9" y="408"/>
                    </a:cubicBezTo>
                    <a:cubicBezTo>
                      <a:pt x="0" y="408"/>
                      <a:pt x="0" y="424"/>
                      <a:pt x="9" y="424"/>
                    </a:cubicBezTo>
                    <a:cubicBezTo>
                      <a:pt x="99" y="441"/>
                      <a:pt x="181" y="490"/>
                      <a:pt x="238" y="564"/>
                    </a:cubicBezTo>
                    <a:cubicBezTo>
                      <a:pt x="304" y="637"/>
                      <a:pt x="345" y="728"/>
                      <a:pt x="361" y="826"/>
                    </a:cubicBezTo>
                    <a:cubicBezTo>
                      <a:pt x="365" y="830"/>
                      <a:pt x="369" y="832"/>
                      <a:pt x="372" y="832"/>
                    </a:cubicBezTo>
                    <a:cubicBezTo>
                      <a:pt x="375" y="832"/>
                      <a:pt x="377" y="830"/>
                      <a:pt x="377" y="826"/>
                    </a:cubicBezTo>
                    <a:cubicBezTo>
                      <a:pt x="394" y="728"/>
                      <a:pt x="443" y="637"/>
                      <a:pt x="500" y="564"/>
                    </a:cubicBezTo>
                    <a:cubicBezTo>
                      <a:pt x="566" y="490"/>
                      <a:pt x="648" y="441"/>
                      <a:pt x="738" y="424"/>
                    </a:cubicBezTo>
                    <a:cubicBezTo>
                      <a:pt x="746" y="424"/>
                      <a:pt x="746" y="408"/>
                      <a:pt x="738" y="408"/>
                    </a:cubicBezTo>
                    <a:cubicBezTo>
                      <a:pt x="648" y="392"/>
                      <a:pt x="566" y="342"/>
                      <a:pt x="500" y="269"/>
                    </a:cubicBezTo>
                    <a:cubicBezTo>
                      <a:pt x="443" y="195"/>
                      <a:pt x="394" y="105"/>
                      <a:pt x="377" y="6"/>
                    </a:cubicBezTo>
                    <a:cubicBezTo>
                      <a:pt x="377" y="2"/>
                      <a:pt x="375" y="0"/>
                      <a:pt x="3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8" name="Google Shape;4688;p68"/>
          <p:cNvSpPr/>
          <p:nvPr/>
        </p:nvSpPr>
        <p:spPr>
          <a:xfrm>
            <a:off x="285100" y="1430995"/>
            <a:ext cx="640805" cy="637968"/>
          </a:xfrm>
          <a:custGeom>
            <a:rect b="b" l="l" r="r" t="t"/>
            <a:pathLst>
              <a:path extrusionOk="0" h="16189" w="16261">
                <a:moveTo>
                  <a:pt x="8096" y="1"/>
                </a:moveTo>
                <a:cubicBezTo>
                  <a:pt x="7808" y="1"/>
                  <a:pt x="7521" y="19"/>
                  <a:pt x="7238" y="51"/>
                </a:cubicBezTo>
                <a:cubicBezTo>
                  <a:pt x="6525" y="125"/>
                  <a:pt x="5820" y="297"/>
                  <a:pt x="5156" y="551"/>
                </a:cubicBezTo>
                <a:cubicBezTo>
                  <a:pt x="3664" y="1141"/>
                  <a:pt x="2353" y="2174"/>
                  <a:pt x="1443" y="3493"/>
                </a:cubicBezTo>
                <a:cubicBezTo>
                  <a:pt x="501" y="4837"/>
                  <a:pt x="1" y="6460"/>
                  <a:pt x="1" y="8099"/>
                </a:cubicBezTo>
                <a:cubicBezTo>
                  <a:pt x="1" y="12566"/>
                  <a:pt x="3623" y="16188"/>
                  <a:pt x="8090" y="16188"/>
                </a:cubicBezTo>
                <a:cubicBezTo>
                  <a:pt x="9065" y="16188"/>
                  <a:pt x="10032" y="16016"/>
                  <a:pt x="10942" y="15672"/>
                </a:cubicBezTo>
                <a:cubicBezTo>
                  <a:pt x="12450" y="15106"/>
                  <a:pt x="13770" y="14082"/>
                  <a:pt x="14704" y="12770"/>
                </a:cubicBezTo>
                <a:cubicBezTo>
                  <a:pt x="15327" y="11877"/>
                  <a:pt x="15786" y="10853"/>
                  <a:pt x="16007" y="9787"/>
                </a:cubicBezTo>
                <a:cubicBezTo>
                  <a:pt x="16064" y="9509"/>
                  <a:pt x="16113" y="9222"/>
                  <a:pt x="16138" y="8935"/>
                </a:cubicBezTo>
                <a:cubicBezTo>
                  <a:pt x="16154" y="8796"/>
                  <a:pt x="16261" y="8296"/>
                  <a:pt x="16097" y="8222"/>
                </a:cubicBezTo>
                <a:cubicBezTo>
                  <a:pt x="16090" y="8218"/>
                  <a:pt x="16081" y="8217"/>
                  <a:pt x="16069" y="8217"/>
                </a:cubicBezTo>
                <a:cubicBezTo>
                  <a:pt x="16054" y="8217"/>
                  <a:pt x="16034" y="8220"/>
                  <a:pt x="16015" y="8230"/>
                </a:cubicBezTo>
                <a:cubicBezTo>
                  <a:pt x="15925" y="8279"/>
                  <a:pt x="15876" y="8492"/>
                  <a:pt x="15851" y="8574"/>
                </a:cubicBezTo>
                <a:cubicBezTo>
                  <a:pt x="15581" y="9509"/>
                  <a:pt x="15056" y="10336"/>
                  <a:pt x="14384" y="11025"/>
                </a:cubicBezTo>
                <a:cubicBezTo>
                  <a:pt x="13196" y="12246"/>
                  <a:pt x="11540" y="12943"/>
                  <a:pt x="9844" y="12943"/>
                </a:cubicBezTo>
                <a:cubicBezTo>
                  <a:pt x="6336" y="12943"/>
                  <a:pt x="3500" y="10099"/>
                  <a:pt x="3500" y="6599"/>
                </a:cubicBezTo>
                <a:cubicBezTo>
                  <a:pt x="3500" y="5091"/>
                  <a:pt x="4049" y="3608"/>
                  <a:pt x="5033" y="2469"/>
                </a:cubicBezTo>
                <a:cubicBezTo>
                  <a:pt x="5557" y="1854"/>
                  <a:pt x="6205" y="1338"/>
                  <a:pt x="6926" y="969"/>
                </a:cubicBezTo>
                <a:cubicBezTo>
                  <a:pt x="7033" y="911"/>
                  <a:pt x="7139" y="854"/>
                  <a:pt x="7246" y="805"/>
                </a:cubicBezTo>
                <a:cubicBezTo>
                  <a:pt x="7500" y="698"/>
                  <a:pt x="7770" y="600"/>
                  <a:pt x="8033" y="526"/>
                </a:cubicBezTo>
                <a:cubicBezTo>
                  <a:pt x="8303" y="444"/>
                  <a:pt x="8565" y="403"/>
                  <a:pt x="8836" y="354"/>
                </a:cubicBezTo>
                <a:cubicBezTo>
                  <a:pt x="8926" y="346"/>
                  <a:pt x="9196" y="313"/>
                  <a:pt x="9213" y="198"/>
                </a:cubicBezTo>
                <a:cubicBezTo>
                  <a:pt x="9229" y="92"/>
                  <a:pt x="9082" y="75"/>
                  <a:pt x="9008" y="67"/>
                </a:cubicBezTo>
                <a:cubicBezTo>
                  <a:pt x="8705" y="21"/>
                  <a:pt x="8400" y="1"/>
                  <a:pt x="8096" y="1"/>
                </a:cubicBezTo>
                <a:close/>
              </a:path>
            </a:pathLst>
          </a:custGeom>
          <a:solidFill>
            <a:schemeClr val="accent4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3" name="Google Shape;4693;p69"/>
          <p:cNvGrpSpPr/>
          <p:nvPr/>
        </p:nvGrpSpPr>
        <p:grpSpPr>
          <a:xfrm>
            <a:off x="713105" y="539393"/>
            <a:ext cx="3675000" cy="1644000"/>
            <a:chOff x="713105" y="539393"/>
            <a:chExt cx="3675000" cy="1644000"/>
          </a:xfrm>
        </p:grpSpPr>
        <p:sp>
          <p:nvSpPr>
            <p:cNvPr id="4694" name="Google Shape;4694;p69"/>
            <p:cNvSpPr/>
            <p:nvPr/>
          </p:nvSpPr>
          <p:spPr>
            <a:xfrm>
              <a:off x="715750" y="539393"/>
              <a:ext cx="3669600" cy="16440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5" name="Google Shape;4695;p69"/>
            <p:cNvCxnSpPr/>
            <p:nvPr/>
          </p:nvCxnSpPr>
          <p:spPr>
            <a:xfrm rot="10800000">
              <a:off x="713105" y="930385"/>
              <a:ext cx="367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96" name="Google Shape;4696;p69"/>
          <p:cNvGrpSpPr/>
          <p:nvPr/>
        </p:nvGrpSpPr>
        <p:grpSpPr>
          <a:xfrm>
            <a:off x="889047" y="703652"/>
            <a:ext cx="506627" cy="104156"/>
            <a:chOff x="7468650" y="676950"/>
            <a:chExt cx="716485" cy="147300"/>
          </a:xfrm>
        </p:grpSpPr>
        <p:sp>
          <p:nvSpPr>
            <p:cNvPr id="4697" name="Google Shape;4697;p69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69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69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0" name="Google Shape;4700;p69"/>
          <p:cNvSpPr txBox="1"/>
          <p:nvPr>
            <p:ph type="title"/>
          </p:nvPr>
        </p:nvSpPr>
        <p:spPr>
          <a:xfrm>
            <a:off x="713100" y="1052975"/>
            <a:ext cx="35091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functions</a:t>
            </a:r>
            <a:endParaRPr/>
          </a:p>
        </p:txBody>
      </p:sp>
      <p:grpSp>
        <p:nvGrpSpPr>
          <p:cNvPr id="4701" name="Google Shape;4701;p69"/>
          <p:cNvGrpSpPr/>
          <p:nvPr/>
        </p:nvGrpSpPr>
        <p:grpSpPr>
          <a:xfrm>
            <a:off x="2619600" y="2381700"/>
            <a:ext cx="5811300" cy="1537500"/>
            <a:chOff x="2619600" y="2381700"/>
            <a:chExt cx="5811300" cy="1537500"/>
          </a:xfrm>
        </p:grpSpPr>
        <p:sp>
          <p:nvSpPr>
            <p:cNvPr id="4702" name="Google Shape;4702;p69"/>
            <p:cNvSpPr/>
            <p:nvPr/>
          </p:nvSpPr>
          <p:spPr>
            <a:xfrm>
              <a:off x="2623704" y="2381700"/>
              <a:ext cx="5802900" cy="15375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3" name="Google Shape;4703;p69"/>
            <p:cNvCxnSpPr/>
            <p:nvPr/>
          </p:nvCxnSpPr>
          <p:spPr>
            <a:xfrm rot="10800000">
              <a:off x="2619600" y="2772692"/>
              <a:ext cx="581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4" name="Google Shape;4704;p69"/>
          <p:cNvGrpSpPr/>
          <p:nvPr/>
        </p:nvGrpSpPr>
        <p:grpSpPr>
          <a:xfrm>
            <a:off x="2873772" y="2545952"/>
            <a:ext cx="506627" cy="104156"/>
            <a:chOff x="7468650" y="676950"/>
            <a:chExt cx="716485" cy="147300"/>
          </a:xfrm>
        </p:grpSpPr>
        <p:sp>
          <p:nvSpPr>
            <p:cNvPr id="4705" name="Google Shape;4705;p69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69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69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8" name="Google Shape;4708;p69"/>
          <p:cNvSpPr txBox="1"/>
          <p:nvPr>
            <p:ph idx="2" type="body"/>
          </p:nvPr>
        </p:nvSpPr>
        <p:spPr>
          <a:xfrm>
            <a:off x="2706200" y="2895300"/>
            <a:ext cx="5637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time, setting an alarm, button game</a:t>
            </a:r>
            <a:endParaRPr/>
          </a:p>
        </p:txBody>
      </p:sp>
      <p:sp>
        <p:nvSpPr>
          <p:cNvPr id="4709" name="Google Shape;4709;p69"/>
          <p:cNvSpPr/>
          <p:nvPr/>
        </p:nvSpPr>
        <p:spPr>
          <a:xfrm>
            <a:off x="7487578" y="4114913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0" name="Google Shape;4710;p69"/>
          <p:cNvSpPr/>
          <p:nvPr/>
        </p:nvSpPr>
        <p:spPr>
          <a:xfrm>
            <a:off x="7335172" y="47260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1" name="Google Shape;4711;p69"/>
          <p:cNvSpPr/>
          <p:nvPr/>
        </p:nvSpPr>
        <p:spPr>
          <a:xfrm>
            <a:off x="416903" y="265010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2" name="Google Shape;4712;p69"/>
          <p:cNvSpPr/>
          <p:nvPr/>
        </p:nvSpPr>
        <p:spPr>
          <a:xfrm>
            <a:off x="2246700" y="39192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3" name="Google Shape;4713;p69"/>
          <p:cNvSpPr/>
          <p:nvPr/>
        </p:nvSpPr>
        <p:spPr>
          <a:xfrm>
            <a:off x="156247" y="4962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4" name="Google Shape;4714;p69"/>
          <p:cNvSpPr/>
          <p:nvPr/>
        </p:nvSpPr>
        <p:spPr>
          <a:xfrm>
            <a:off x="247750" y="4501971"/>
            <a:ext cx="224100" cy="22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5" name="Google Shape;4715;p69"/>
          <p:cNvSpPr/>
          <p:nvPr/>
        </p:nvSpPr>
        <p:spPr>
          <a:xfrm>
            <a:off x="190600" y="-88300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69"/>
          <p:cNvSpPr/>
          <p:nvPr/>
        </p:nvSpPr>
        <p:spPr>
          <a:xfrm>
            <a:off x="7013625" y="106259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69"/>
          <p:cNvSpPr/>
          <p:nvPr/>
        </p:nvSpPr>
        <p:spPr>
          <a:xfrm>
            <a:off x="8652272" y="20555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69"/>
          <p:cNvSpPr/>
          <p:nvPr/>
        </p:nvSpPr>
        <p:spPr>
          <a:xfrm>
            <a:off x="3990600" y="764787"/>
            <a:ext cx="560432" cy="5611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69"/>
          <p:cNvSpPr/>
          <p:nvPr/>
        </p:nvSpPr>
        <p:spPr>
          <a:xfrm>
            <a:off x="4479499" y="1153199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69"/>
          <p:cNvSpPr/>
          <p:nvPr/>
        </p:nvSpPr>
        <p:spPr>
          <a:xfrm>
            <a:off x="6309350" y="534325"/>
            <a:ext cx="560400" cy="56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69"/>
          <p:cNvSpPr/>
          <p:nvPr/>
        </p:nvSpPr>
        <p:spPr>
          <a:xfrm rot="-5400000">
            <a:off x="7096550" y="7061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69"/>
          <p:cNvSpPr/>
          <p:nvPr/>
        </p:nvSpPr>
        <p:spPr>
          <a:xfrm rot="-5400000">
            <a:off x="7539282" y="2056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3" name="Google Shape;4723;p69"/>
          <p:cNvSpPr/>
          <p:nvPr/>
        </p:nvSpPr>
        <p:spPr>
          <a:xfrm>
            <a:off x="8165557" y="4606335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69"/>
          <p:cNvSpPr/>
          <p:nvPr/>
        </p:nvSpPr>
        <p:spPr>
          <a:xfrm>
            <a:off x="1426600" y="3299975"/>
            <a:ext cx="350400" cy="350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69"/>
          <p:cNvSpPr/>
          <p:nvPr/>
        </p:nvSpPr>
        <p:spPr>
          <a:xfrm>
            <a:off x="2758422" y="421632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6" name="Google Shape;4726;p69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727" name="Google Shape;4727;p69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69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9" name="Google Shape;4729;p69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730" name="Google Shape;4730;p69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69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2" name="Google Shape;4732;p69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733" name="Google Shape;4733;p69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69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69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p70"/>
          <p:cNvSpPr/>
          <p:nvPr/>
        </p:nvSpPr>
        <p:spPr>
          <a:xfrm>
            <a:off x="3602989" y="2509950"/>
            <a:ext cx="1938600" cy="41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1" name="Google Shape;4741;p70"/>
          <p:cNvSpPr/>
          <p:nvPr/>
        </p:nvSpPr>
        <p:spPr>
          <a:xfrm>
            <a:off x="6087320" y="2509950"/>
            <a:ext cx="1941900" cy="41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2" name="Google Shape;4742;p70"/>
          <p:cNvSpPr/>
          <p:nvPr/>
        </p:nvSpPr>
        <p:spPr>
          <a:xfrm>
            <a:off x="1114792" y="2509950"/>
            <a:ext cx="1938600" cy="41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3" name="Google Shape;4743;p70"/>
          <p:cNvSpPr txBox="1"/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744" name="Google Shape;4744;p70"/>
          <p:cNvSpPr txBox="1"/>
          <p:nvPr>
            <p:ph idx="1" type="subTitle"/>
          </p:nvPr>
        </p:nvSpPr>
        <p:spPr>
          <a:xfrm>
            <a:off x="6087320" y="2512050"/>
            <a:ext cx="19380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game</a:t>
            </a:r>
            <a:endParaRPr/>
          </a:p>
        </p:txBody>
      </p:sp>
      <p:sp>
        <p:nvSpPr>
          <p:cNvPr id="4745" name="Google Shape;4745;p70"/>
          <p:cNvSpPr txBox="1"/>
          <p:nvPr>
            <p:ph idx="2" type="subTitle"/>
          </p:nvPr>
        </p:nvSpPr>
        <p:spPr>
          <a:xfrm>
            <a:off x="1114792" y="2509950"/>
            <a:ext cx="1934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the time</a:t>
            </a:r>
            <a:endParaRPr/>
          </a:p>
        </p:txBody>
      </p:sp>
      <p:sp>
        <p:nvSpPr>
          <p:cNvPr id="4746" name="Google Shape;4746;p70"/>
          <p:cNvSpPr txBox="1"/>
          <p:nvPr>
            <p:ph idx="3" type="subTitle"/>
          </p:nvPr>
        </p:nvSpPr>
        <p:spPr>
          <a:xfrm>
            <a:off x="1114770" y="3002575"/>
            <a:ext cx="19347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time is set through the coded program</a:t>
            </a:r>
            <a:endParaRPr/>
          </a:p>
        </p:txBody>
      </p:sp>
      <p:sp>
        <p:nvSpPr>
          <p:cNvPr id="4747" name="Google Shape;4747;p70"/>
          <p:cNvSpPr txBox="1"/>
          <p:nvPr>
            <p:ph idx="4" type="subTitle"/>
          </p:nvPr>
        </p:nvSpPr>
        <p:spPr>
          <a:xfrm>
            <a:off x="6091230" y="3002575"/>
            <a:ext cx="1938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visuals to indicate which button to press in a sequence. Alarm </a:t>
            </a:r>
            <a:r>
              <a:rPr lang="en"/>
              <a:t>stays on until all buttons are pressed.</a:t>
            </a:r>
            <a:endParaRPr/>
          </a:p>
        </p:txBody>
      </p:sp>
      <p:sp>
        <p:nvSpPr>
          <p:cNvPr id="4748" name="Google Shape;4748;p70"/>
          <p:cNvSpPr/>
          <p:nvPr/>
        </p:nvSpPr>
        <p:spPr>
          <a:xfrm>
            <a:off x="1114793" y="1682265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70"/>
          <p:cNvSpPr/>
          <p:nvPr/>
        </p:nvSpPr>
        <p:spPr>
          <a:xfrm>
            <a:off x="6087315" y="1682265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0" name="Google Shape;4750;p70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751" name="Google Shape;4751;p70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70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3" name="Google Shape;4753;p70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754" name="Google Shape;4754;p70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70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6" name="Google Shape;4756;p70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757" name="Google Shape;4757;p70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70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70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0" name="Google Shape;4760;p70"/>
          <p:cNvSpPr txBox="1"/>
          <p:nvPr>
            <p:ph idx="5" type="title"/>
          </p:nvPr>
        </p:nvSpPr>
        <p:spPr>
          <a:xfrm>
            <a:off x="1188003" y="176326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61" name="Google Shape;4761;p70"/>
          <p:cNvSpPr txBox="1"/>
          <p:nvPr>
            <p:ph idx="6" type="title"/>
          </p:nvPr>
        </p:nvSpPr>
        <p:spPr>
          <a:xfrm>
            <a:off x="6164703" y="176326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62" name="Google Shape;4762;p70"/>
          <p:cNvSpPr txBox="1"/>
          <p:nvPr>
            <p:ph idx="7" type="subTitle"/>
          </p:nvPr>
        </p:nvSpPr>
        <p:spPr>
          <a:xfrm>
            <a:off x="3606912" y="2512050"/>
            <a:ext cx="1934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an alarm</a:t>
            </a:r>
            <a:endParaRPr/>
          </a:p>
        </p:txBody>
      </p:sp>
      <p:sp>
        <p:nvSpPr>
          <p:cNvPr id="4763" name="Google Shape;4763;p70"/>
          <p:cNvSpPr txBox="1"/>
          <p:nvPr>
            <p:ph idx="8" type="subTitle"/>
          </p:nvPr>
        </p:nvSpPr>
        <p:spPr>
          <a:xfrm>
            <a:off x="3606890" y="3002575"/>
            <a:ext cx="19347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top button for hours. Right top button for minutes</a:t>
            </a:r>
            <a:endParaRPr/>
          </a:p>
        </p:txBody>
      </p:sp>
      <p:sp>
        <p:nvSpPr>
          <p:cNvPr id="4764" name="Google Shape;4764;p70"/>
          <p:cNvSpPr/>
          <p:nvPr/>
        </p:nvSpPr>
        <p:spPr>
          <a:xfrm>
            <a:off x="3605098" y="1682265"/>
            <a:ext cx="759600" cy="577800"/>
          </a:xfrm>
          <a:prstGeom prst="wedgeRoundRectCallout">
            <a:avLst>
              <a:gd fmla="val -19511" name="adj1"/>
              <a:gd fmla="val 6662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7620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5" name="Google Shape;4765;p70"/>
          <p:cNvSpPr txBox="1"/>
          <p:nvPr>
            <p:ph idx="9" type="title"/>
          </p:nvPr>
        </p:nvSpPr>
        <p:spPr>
          <a:xfrm>
            <a:off x="3680408" y="1763265"/>
            <a:ext cx="6132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6" name="Google Shape;4766;p70"/>
          <p:cNvSpPr/>
          <p:nvPr/>
        </p:nvSpPr>
        <p:spPr>
          <a:xfrm>
            <a:off x="240519" y="4266260"/>
            <a:ext cx="942004" cy="522560"/>
          </a:xfrm>
          <a:custGeom>
            <a:rect b="b" l="l" r="r" t="t"/>
            <a:pathLst>
              <a:path extrusionOk="0" h="2665" w="4804">
                <a:moveTo>
                  <a:pt x="2404" y="0"/>
                </a:moveTo>
                <a:cubicBezTo>
                  <a:pt x="1943" y="0"/>
                  <a:pt x="1482" y="131"/>
                  <a:pt x="1091" y="395"/>
                </a:cubicBezTo>
                <a:cubicBezTo>
                  <a:pt x="804" y="583"/>
                  <a:pt x="574" y="821"/>
                  <a:pt x="402" y="1108"/>
                </a:cubicBezTo>
                <a:cubicBezTo>
                  <a:pt x="140" y="1542"/>
                  <a:pt x="1" y="2066"/>
                  <a:pt x="9" y="2665"/>
                </a:cubicBezTo>
                <a:lnTo>
                  <a:pt x="583" y="2657"/>
                </a:lnTo>
                <a:cubicBezTo>
                  <a:pt x="566" y="1698"/>
                  <a:pt x="1009" y="1116"/>
                  <a:pt x="1378" y="870"/>
                </a:cubicBezTo>
                <a:cubicBezTo>
                  <a:pt x="1684" y="667"/>
                  <a:pt x="2049" y="565"/>
                  <a:pt x="2413" y="565"/>
                </a:cubicBezTo>
                <a:cubicBezTo>
                  <a:pt x="2770" y="565"/>
                  <a:pt x="3126" y="663"/>
                  <a:pt x="3427" y="862"/>
                </a:cubicBezTo>
                <a:cubicBezTo>
                  <a:pt x="3795" y="1108"/>
                  <a:pt x="4238" y="1689"/>
                  <a:pt x="4222" y="2657"/>
                </a:cubicBezTo>
                <a:lnTo>
                  <a:pt x="4795" y="2665"/>
                </a:lnTo>
                <a:cubicBezTo>
                  <a:pt x="4803" y="1665"/>
                  <a:pt x="4418" y="862"/>
                  <a:pt x="3713" y="386"/>
                </a:cubicBezTo>
                <a:cubicBezTo>
                  <a:pt x="3322" y="129"/>
                  <a:pt x="2863" y="0"/>
                  <a:pt x="2404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70"/>
          <p:cNvSpPr/>
          <p:nvPr/>
        </p:nvSpPr>
        <p:spPr>
          <a:xfrm>
            <a:off x="8134392" y="1146761"/>
            <a:ext cx="574454" cy="57522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70"/>
          <p:cNvSpPr/>
          <p:nvPr/>
        </p:nvSpPr>
        <p:spPr>
          <a:xfrm>
            <a:off x="7773804" y="4266260"/>
            <a:ext cx="1129677" cy="406719"/>
          </a:xfrm>
          <a:custGeom>
            <a:rect b="b" l="l" r="r" t="t"/>
            <a:pathLst>
              <a:path extrusionOk="0" h="5102" w="14171">
                <a:moveTo>
                  <a:pt x="6583" y="1"/>
                </a:moveTo>
                <a:cubicBezTo>
                  <a:pt x="6552" y="1"/>
                  <a:pt x="6522" y="2"/>
                  <a:pt x="6491" y="4"/>
                </a:cubicBezTo>
                <a:cubicBezTo>
                  <a:pt x="5967" y="37"/>
                  <a:pt x="5524" y="447"/>
                  <a:pt x="5295" y="898"/>
                </a:cubicBezTo>
                <a:cubicBezTo>
                  <a:pt x="5024" y="1430"/>
                  <a:pt x="4934" y="2102"/>
                  <a:pt x="4991" y="2709"/>
                </a:cubicBezTo>
                <a:cubicBezTo>
                  <a:pt x="4778" y="2396"/>
                  <a:pt x="4375" y="2239"/>
                  <a:pt x="3979" y="2239"/>
                </a:cubicBezTo>
                <a:cubicBezTo>
                  <a:pt x="3692" y="2239"/>
                  <a:pt x="3408" y="2322"/>
                  <a:pt x="3205" y="2488"/>
                </a:cubicBezTo>
                <a:cubicBezTo>
                  <a:pt x="2860" y="2766"/>
                  <a:pt x="2688" y="3283"/>
                  <a:pt x="2803" y="3750"/>
                </a:cubicBezTo>
                <a:cubicBezTo>
                  <a:pt x="2678" y="3689"/>
                  <a:pt x="2541" y="3652"/>
                  <a:pt x="2405" y="3652"/>
                </a:cubicBezTo>
                <a:cubicBezTo>
                  <a:pt x="2266" y="3652"/>
                  <a:pt x="2129" y="3691"/>
                  <a:pt x="2008" y="3782"/>
                </a:cubicBezTo>
                <a:cubicBezTo>
                  <a:pt x="1861" y="3914"/>
                  <a:pt x="1762" y="4110"/>
                  <a:pt x="1779" y="4299"/>
                </a:cubicBezTo>
                <a:cubicBezTo>
                  <a:pt x="1619" y="4273"/>
                  <a:pt x="1458" y="4257"/>
                  <a:pt x="1300" y="4257"/>
                </a:cubicBezTo>
                <a:cubicBezTo>
                  <a:pt x="810" y="4257"/>
                  <a:pt x="353" y="4413"/>
                  <a:pt x="74" y="4922"/>
                </a:cubicBezTo>
                <a:cubicBezTo>
                  <a:pt x="49" y="4979"/>
                  <a:pt x="17" y="5036"/>
                  <a:pt x="0" y="5102"/>
                </a:cubicBezTo>
                <a:lnTo>
                  <a:pt x="14146" y="5102"/>
                </a:lnTo>
                <a:cubicBezTo>
                  <a:pt x="14162" y="5036"/>
                  <a:pt x="14170" y="4971"/>
                  <a:pt x="14170" y="4913"/>
                </a:cubicBezTo>
                <a:cubicBezTo>
                  <a:pt x="14162" y="4668"/>
                  <a:pt x="14023" y="4430"/>
                  <a:pt x="13826" y="4282"/>
                </a:cubicBezTo>
                <a:cubicBezTo>
                  <a:pt x="13630" y="4127"/>
                  <a:pt x="13384" y="4053"/>
                  <a:pt x="13138" y="4020"/>
                </a:cubicBezTo>
                <a:cubicBezTo>
                  <a:pt x="13024" y="4005"/>
                  <a:pt x="12910" y="3998"/>
                  <a:pt x="12796" y="3998"/>
                </a:cubicBezTo>
                <a:cubicBezTo>
                  <a:pt x="12466" y="3998"/>
                  <a:pt x="12137" y="4058"/>
                  <a:pt x="11827" y="4168"/>
                </a:cubicBezTo>
                <a:cubicBezTo>
                  <a:pt x="11884" y="3799"/>
                  <a:pt x="11777" y="3414"/>
                  <a:pt x="11531" y="3135"/>
                </a:cubicBezTo>
                <a:cubicBezTo>
                  <a:pt x="11298" y="2872"/>
                  <a:pt x="10948" y="2726"/>
                  <a:pt x="10596" y="2726"/>
                </a:cubicBezTo>
                <a:cubicBezTo>
                  <a:pt x="10455" y="2726"/>
                  <a:pt x="10313" y="2750"/>
                  <a:pt x="10179" y="2799"/>
                </a:cubicBezTo>
                <a:cubicBezTo>
                  <a:pt x="9802" y="2946"/>
                  <a:pt x="9507" y="3291"/>
                  <a:pt x="9409" y="3676"/>
                </a:cubicBezTo>
                <a:cubicBezTo>
                  <a:pt x="9319" y="3422"/>
                  <a:pt x="9089" y="3209"/>
                  <a:pt x="8811" y="3168"/>
                </a:cubicBezTo>
                <a:cubicBezTo>
                  <a:pt x="8769" y="3161"/>
                  <a:pt x="8727" y="3158"/>
                  <a:pt x="8684" y="3158"/>
                </a:cubicBezTo>
                <a:cubicBezTo>
                  <a:pt x="8520" y="3158"/>
                  <a:pt x="8356" y="3208"/>
                  <a:pt x="8212" y="3299"/>
                </a:cubicBezTo>
                <a:cubicBezTo>
                  <a:pt x="8491" y="2643"/>
                  <a:pt x="8491" y="1873"/>
                  <a:pt x="8188" y="1225"/>
                </a:cubicBezTo>
                <a:cubicBezTo>
                  <a:pt x="7897" y="621"/>
                  <a:pt x="7283" y="1"/>
                  <a:pt x="6583" y="1"/>
                </a:cubicBezTo>
                <a:close/>
              </a:path>
            </a:pathLst>
          </a:custGeom>
          <a:solidFill>
            <a:schemeClr val="lt2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70"/>
          <p:cNvSpPr/>
          <p:nvPr/>
        </p:nvSpPr>
        <p:spPr>
          <a:xfrm>
            <a:off x="514475" y="1347475"/>
            <a:ext cx="415800" cy="415800"/>
          </a:xfrm>
          <a:prstGeom prst="star4">
            <a:avLst>
              <a:gd fmla="val 1979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4" name="Google Shape;4774;p71"/>
          <p:cNvGrpSpPr/>
          <p:nvPr/>
        </p:nvGrpSpPr>
        <p:grpSpPr>
          <a:xfrm>
            <a:off x="713105" y="539393"/>
            <a:ext cx="3675000" cy="1644000"/>
            <a:chOff x="713105" y="539393"/>
            <a:chExt cx="3675000" cy="1644000"/>
          </a:xfrm>
        </p:grpSpPr>
        <p:sp>
          <p:nvSpPr>
            <p:cNvPr id="4775" name="Google Shape;4775;p71"/>
            <p:cNvSpPr/>
            <p:nvPr/>
          </p:nvSpPr>
          <p:spPr>
            <a:xfrm>
              <a:off x="715750" y="539393"/>
              <a:ext cx="3669600" cy="16440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6" name="Google Shape;4776;p71"/>
            <p:cNvCxnSpPr/>
            <p:nvPr/>
          </p:nvCxnSpPr>
          <p:spPr>
            <a:xfrm rot="10800000">
              <a:off x="713105" y="930385"/>
              <a:ext cx="367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77" name="Google Shape;4777;p71"/>
          <p:cNvGrpSpPr/>
          <p:nvPr/>
        </p:nvGrpSpPr>
        <p:grpSpPr>
          <a:xfrm>
            <a:off x="889047" y="703652"/>
            <a:ext cx="506627" cy="104156"/>
            <a:chOff x="7468650" y="676950"/>
            <a:chExt cx="716485" cy="147300"/>
          </a:xfrm>
        </p:grpSpPr>
        <p:sp>
          <p:nvSpPr>
            <p:cNvPr id="4778" name="Google Shape;4778;p71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71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71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1" name="Google Shape;4781;p71"/>
          <p:cNvSpPr txBox="1"/>
          <p:nvPr>
            <p:ph type="title"/>
          </p:nvPr>
        </p:nvSpPr>
        <p:spPr>
          <a:xfrm>
            <a:off x="713100" y="1052975"/>
            <a:ext cx="35091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4782" name="Google Shape;4782;p71"/>
          <p:cNvGrpSpPr/>
          <p:nvPr/>
        </p:nvGrpSpPr>
        <p:grpSpPr>
          <a:xfrm>
            <a:off x="2619600" y="2381700"/>
            <a:ext cx="5811300" cy="1537500"/>
            <a:chOff x="2619600" y="2381700"/>
            <a:chExt cx="5811300" cy="1537500"/>
          </a:xfrm>
        </p:grpSpPr>
        <p:sp>
          <p:nvSpPr>
            <p:cNvPr id="4783" name="Google Shape;4783;p71"/>
            <p:cNvSpPr/>
            <p:nvPr/>
          </p:nvSpPr>
          <p:spPr>
            <a:xfrm>
              <a:off x="2623704" y="2381700"/>
              <a:ext cx="5802900" cy="15375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4" name="Google Shape;4784;p71"/>
            <p:cNvCxnSpPr/>
            <p:nvPr/>
          </p:nvCxnSpPr>
          <p:spPr>
            <a:xfrm rot="10800000">
              <a:off x="2619600" y="2772692"/>
              <a:ext cx="581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85" name="Google Shape;4785;p71"/>
          <p:cNvGrpSpPr/>
          <p:nvPr/>
        </p:nvGrpSpPr>
        <p:grpSpPr>
          <a:xfrm>
            <a:off x="2873772" y="2545952"/>
            <a:ext cx="506627" cy="104156"/>
            <a:chOff x="7468650" y="676950"/>
            <a:chExt cx="716485" cy="147300"/>
          </a:xfrm>
        </p:grpSpPr>
        <p:sp>
          <p:nvSpPr>
            <p:cNvPr id="4786" name="Google Shape;4786;p71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71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71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9" name="Google Shape;4789;p71"/>
          <p:cNvSpPr txBox="1"/>
          <p:nvPr>
            <p:ph idx="2" type="body"/>
          </p:nvPr>
        </p:nvSpPr>
        <p:spPr>
          <a:xfrm>
            <a:off x="2706200" y="2895300"/>
            <a:ext cx="5637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work in real life?</a:t>
            </a:r>
            <a:endParaRPr/>
          </a:p>
        </p:txBody>
      </p:sp>
      <p:sp>
        <p:nvSpPr>
          <p:cNvPr id="4790" name="Google Shape;4790;p71"/>
          <p:cNvSpPr/>
          <p:nvPr/>
        </p:nvSpPr>
        <p:spPr>
          <a:xfrm>
            <a:off x="7487578" y="4114913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71"/>
          <p:cNvSpPr/>
          <p:nvPr/>
        </p:nvSpPr>
        <p:spPr>
          <a:xfrm>
            <a:off x="7335172" y="47260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2" name="Google Shape;4792;p71"/>
          <p:cNvSpPr/>
          <p:nvPr/>
        </p:nvSpPr>
        <p:spPr>
          <a:xfrm>
            <a:off x="416903" y="265010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3" name="Google Shape;4793;p71"/>
          <p:cNvSpPr/>
          <p:nvPr/>
        </p:nvSpPr>
        <p:spPr>
          <a:xfrm>
            <a:off x="2246700" y="39192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4" name="Google Shape;4794;p71"/>
          <p:cNvSpPr/>
          <p:nvPr/>
        </p:nvSpPr>
        <p:spPr>
          <a:xfrm>
            <a:off x="156247" y="4962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5" name="Google Shape;4795;p71"/>
          <p:cNvSpPr/>
          <p:nvPr/>
        </p:nvSpPr>
        <p:spPr>
          <a:xfrm>
            <a:off x="247750" y="4501971"/>
            <a:ext cx="224100" cy="22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71"/>
          <p:cNvSpPr/>
          <p:nvPr/>
        </p:nvSpPr>
        <p:spPr>
          <a:xfrm>
            <a:off x="190600" y="-88300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7" name="Google Shape;4797;p71"/>
          <p:cNvSpPr/>
          <p:nvPr/>
        </p:nvSpPr>
        <p:spPr>
          <a:xfrm>
            <a:off x="7013625" y="106259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8" name="Google Shape;4798;p71"/>
          <p:cNvSpPr/>
          <p:nvPr/>
        </p:nvSpPr>
        <p:spPr>
          <a:xfrm>
            <a:off x="8652272" y="20555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71"/>
          <p:cNvSpPr/>
          <p:nvPr/>
        </p:nvSpPr>
        <p:spPr>
          <a:xfrm>
            <a:off x="3990600" y="764787"/>
            <a:ext cx="560432" cy="5611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0" name="Google Shape;4800;p71"/>
          <p:cNvSpPr/>
          <p:nvPr/>
        </p:nvSpPr>
        <p:spPr>
          <a:xfrm>
            <a:off x="4479499" y="1153199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1" name="Google Shape;4801;p71"/>
          <p:cNvSpPr/>
          <p:nvPr/>
        </p:nvSpPr>
        <p:spPr>
          <a:xfrm>
            <a:off x="6309350" y="534325"/>
            <a:ext cx="560400" cy="56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2" name="Google Shape;4802;p71"/>
          <p:cNvSpPr/>
          <p:nvPr/>
        </p:nvSpPr>
        <p:spPr>
          <a:xfrm rot="-5400000">
            <a:off x="7096550" y="7061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3" name="Google Shape;4803;p71"/>
          <p:cNvSpPr/>
          <p:nvPr/>
        </p:nvSpPr>
        <p:spPr>
          <a:xfrm rot="-5400000">
            <a:off x="7539282" y="2056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4" name="Google Shape;4804;p71"/>
          <p:cNvSpPr/>
          <p:nvPr/>
        </p:nvSpPr>
        <p:spPr>
          <a:xfrm>
            <a:off x="8165557" y="4606335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5" name="Google Shape;4805;p71"/>
          <p:cNvSpPr/>
          <p:nvPr/>
        </p:nvSpPr>
        <p:spPr>
          <a:xfrm>
            <a:off x="1426600" y="3299975"/>
            <a:ext cx="350400" cy="350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6" name="Google Shape;4806;p71"/>
          <p:cNvSpPr/>
          <p:nvPr/>
        </p:nvSpPr>
        <p:spPr>
          <a:xfrm>
            <a:off x="2758422" y="421632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7" name="Google Shape;4807;p71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808" name="Google Shape;4808;p71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71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0" name="Google Shape;4810;p71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811" name="Google Shape;4811;p71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71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3" name="Google Shape;4813;p71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814" name="Google Shape;4814;p71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71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71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0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1" name="Google Shape;4821;p72"/>
          <p:cNvGrpSpPr/>
          <p:nvPr/>
        </p:nvGrpSpPr>
        <p:grpSpPr>
          <a:xfrm>
            <a:off x="713105" y="539393"/>
            <a:ext cx="3675000" cy="1644000"/>
            <a:chOff x="713105" y="539393"/>
            <a:chExt cx="3675000" cy="1644000"/>
          </a:xfrm>
        </p:grpSpPr>
        <p:sp>
          <p:nvSpPr>
            <p:cNvPr id="4822" name="Google Shape;4822;p72"/>
            <p:cNvSpPr/>
            <p:nvPr/>
          </p:nvSpPr>
          <p:spPr>
            <a:xfrm>
              <a:off x="715750" y="539393"/>
              <a:ext cx="3669600" cy="16440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3" name="Google Shape;4823;p72"/>
            <p:cNvCxnSpPr/>
            <p:nvPr/>
          </p:nvCxnSpPr>
          <p:spPr>
            <a:xfrm rot="10800000">
              <a:off x="713105" y="930385"/>
              <a:ext cx="367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24" name="Google Shape;4824;p72"/>
          <p:cNvGrpSpPr/>
          <p:nvPr/>
        </p:nvGrpSpPr>
        <p:grpSpPr>
          <a:xfrm>
            <a:off x="889047" y="703652"/>
            <a:ext cx="506627" cy="104156"/>
            <a:chOff x="7468650" y="676950"/>
            <a:chExt cx="716485" cy="147300"/>
          </a:xfrm>
        </p:grpSpPr>
        <p:sp>
          <p:nvSpPr>
            <p:cNvPr id="4825" name="Google Shape;4825;p72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72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72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8" name="Google Shape;4828;p72"/>
          <p:cNvSpPr txBox="1"/>
          <p:nvPr>
            <p:ph type="title"/>
          </p:nvPr>
        </p:nvSpPr>
        <p:spPr>
          <a:xfrm>
            <a:off x="878625" y="1052975"/>
            <a:ext cx="33438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structure</a:t>
            </a:r>
            <a:endParaRPr/>
          </a:p>
        </p:txBody>
      </p:sp>
      <p:grpSp>
        <p:nvGrpSpPr>
          <p:cNvPr id="4829" name="Google Shape;4829;p72"/>
          <p:cNvGrpSpPr/>
          <p:nvPr/>
        </p:nvGrpSpPr>
        <p:grpSpPr>
          <a:xfrm>
            <a:off x="2619600" y="2381700"/>
            <a:ext cx="5811300" cy="1537500"/>
            <a:chOff x="2619600" y="2381700"/>
            <a:chExt cx="5811300" cy="1537500"/>
          </a:xfrm>
        </p:grpSpPr>
        <p:sp>
          <p:nvSpPr>
            <p:cNvPr id="4830" name="Google Shape;4830;p72"/>
            <p:cNvSpPr/>
            <p:nvPr/>
          </p:nvSpPr>
          <p:spPr>
            <a:xfrm>
              <a:off x="2623704" y="2381700"/>
              <a:ext cx="5802900" cy="1537500"/>
            </a:xfrm>
            <a:prstGeom prst="roundRect">
              <a:avLst>
                <a:gd fmla="val 13796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31" name="Google Shape;4831;p72"/>
            <p:cNvCxnSpPr/>
            <p:nvPr/>
          </p:nvCxnSpPr>
          <p:spPr>
            <a:xfrm rot="10800000">
              <a:off x="2619600" y="2772692"/>
              <a:ext cx="581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32" name="Google Shape;4832;p72"/>
          <p:cNvGrpSpPr/>
          <p:nvPr/>
        </p:nvGrpSpPr>
        <p:grpSpPr>
          <a:xfrm>
            <a:off x="2873772" y="2545952"/>
            <a:ext cx="506627" cy="104156"/>
            <a:chOff x="7468650" y="676950"/>
            <a:chExt cx="716485" cy="147300"/>
          </a:xfrm>
        </p:grpSpPr>
        <p:sp>
          <p:nvSpPr>
            <p:cNvPr id="4833" name="Google Shape;4833;p72"/>
            <p:cNvSpPr/>
            <p:nvPr/>
          </p:nvSpPr>
          <p:spPr>
            <a:xfrm>
              <a:off x="7468650" y="676950"/>
              <a:ext cx="147300" cy="14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72"/>
            <p:cNvSpPr/>
            <p:nvPr/>
          </p:nvSpPr>
          <p:spPr>
            <a:xfrm>
              <a:off x="7753243" y="676950"/>
              <a:ext cx="147300" cy="147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72"/>
            <p:cNvSpPr/>
            <p:nvPr/>
          </p:nvSpPr>
          <p:spPr>
            <a:xfrm>
              <a:off x="8037835" y="676950"/>
              <a:ext cx="147300" cy="147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6" name="Google Shape;4836;p72"/>
          <p:cNvSpPr txBox="1"/>
          <p:nvPr>
            <p:ph idx="2" type="body"/>
          </p:nvPr>
        </p:nvSpPr>
        <p:spPr>
          <a:xfrm>
            <a:off x="2706200" y="2895300"/>
            <a:ext cx="56379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design, box design, circuit diagram, physical culmination</a:t>
            </a:r>
            <a:endParaRPr/>
          </a:p>
        </p:txBody>
      </p:sp>
      <p:sp>
        <p:nvSpPr>
          <p:cNvPr id="4837" name="Google Shape;4837;p72"/>
          <p:cNvSpPr/>
          <p:nvPr/>
        </p:nvSpPr>
        <p:spPr>
          <a:xfrm>
            <a:off x="7487578" y="4114913"/>
            <a:ext cx="677974" cy="6788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8" name="Google Shape;4838;p72"/>
          <p:cNvSpPr/>
          <p:nvPr/>
        </p:nvSpPr>
        <p:spPr>
          <a:xfrm>
            <a:off x="7335172" y="472607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9" name="Google Shape;4839;p72"/>
          <p:cNvSpPr/>
          <p:nvPr/>
        </p:nvSpPr>
        <p:spPr>
          <a:xfrm>
            <a:off x="416903" y="2650100"/>
            <a:ext cx="801900" cy="801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0" name="Google Shape;4840;p72"/>
          <p:cNvSpPr/>
          <p:nvPr/>
        </p:nvSpPr>
        <p:spPr>
          <a:xfrm>
            <a:off x="2246700" y="3919200"/>
            <a:ext cx="415800" cy="415800"/>
          </a:xfrm>
          <a:prstGeom prst="star4">
            <a:avLst>
              <a:gd fmla="val 1979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1" name="Google Shape;4841;p72"/>
          <p:cNvSpPr/>
          <p:nvPr/>
        </p:nvSpPr>
        <p:spPr>
          <a:xfrm>
            <a:off x="156247" y="49627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72"/>
          <p:cNvSpPr/>
          <p:nvPr/>
        </p:nvSpPr>
        <p:spPr>
          <a:xfrm>
            <a:off x="247750" y="4501971"/>
            <a:ext cx="224100" cy="22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72"/>
          <p:cNvSpPr/>
          <p:nvPr/>
        </p:nvSpPr>
        <p:spPr>
          <a:xfrm>
            <a:off x="190600" y="-88300"/>
            <a:ext cx="613200" cy="613200"/>
          </a:xfrm>
          <a:prstGeom prst="star4">
            <a:avLst>
              <a:gd fmla="val 19794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4" name="Google Shape;4844;p72"/>
          <p:cNvSpPr/>
          <p:nvPr/>
        </p:nvSpPr>
        <p:spPr>
          <a:xfrm>
            <a:off x="7013625" y="106259"/>
            <a:ext cx="224100" cy="224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5" name="Google Shape;4845;p72"/>
          <p:cNvSpPr/>
          <p:nvPr/>
        </p:nvSpPr>
        <p:spPr>
          <a:xfrm>
            <a:off x="8652272" y="2055575"/>
            <a:ext cx="915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6" name="Google Shape;4846;p72"/>
          <p:cNvSpPr/>
          <p:nvPr/>
        </p:nvSpPr>
        <p:spPr>
          <a:xfrm>
            <a:off x="3990600" y="764787"/>
            <a:ext cx="560432" cy="561187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7" name="Google Shape;4847;p72"/>
          <p:cNvSpPr/>
          <p:nvPr/>
        </p:nvSpPr>
        <p:spPr>
          <a:xfrm>
            <a:off x="4479499" y="1153199"/>
            <a:ext cx="415833" cy="416393"/>
          </a:xfrm>
          <a:custGeom>
            <a:rect b="b" l="l" r="r" t="t"/>
            <a:pathLst>
              <a:path extrusionOk="0" h="43877" w="43818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72"/>
          <p:cNvSpPr/>
          <p:nvPr/>
        </p:nvSpPr>
        <p:spPr>
          <a:xfrm>
            <a:off x="6309350" y="534325"/>
            <a:ext cx="560400" cy="56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72"/>
          <p:cNvSpPr/>
          <p:nvPr/>
        </p:nvSpPr>
        <p:spPr>
          <a:xfrm rot="-5400000">
            <a:off x="7096550" y="7061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72"/>
          <p:cNvSpPr/>
          <p:nvPr/>
        </p:nvSpPr>
        <p:spPr>
          <a:xfrm rot="-5400000">
            <a:off x="7539282" y="205648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1" name="Google Shape;4851;p72"/>
          <p:cNvSpPr/>
          <p:nvPr/>
        </p:nvSpPr>
        <p:spPr>
          <a:xfrm>
            <a:off x="8165557" y="4606335"/>
            <a:ext cx="2317489" cy="381369"/>
          </a:xfrm>
          <a:custGeom>
            <a:rect b="b" l="l" r="r" t="t"/>
            <a:pathLst>
              <a:path extrusionOk="0" h="20559" w="124932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2" name="Google Shape;4852;p72"/>
          <p:cNvSpPr/>
          <p:nvPr/>
        </p:nvSpPr>
        <p:spPr>
          <a:xfrm>
            <a:off x="1426600" y="3299975"/>
            <a:ext cx="350400" cy="350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3" name="Google Shape;4853;p72"/>
          <p:cNvSpPr/>
          <p:nvPr/>
        </p:nvSpPr>
        <p:spPr>
          <a:xfrm>
            <a:off x="2758422" y="4216325"/>
            <a:ext cx="91500" cy="91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4" name="Google Shape;4854;p72"/>
          <p:cNvGrpSpPr/>
          <p:nvPr/>
        </p:nvGrpSpPr>
        <p:grpSpPr>
          <a:xfrm>
            <a:off x="4799257" y="4759239"/>
            <a:ext cx="235200" cy="235200"/>
            <a:chOff x="4799257" y="4759239"/>
            <a:chExt cx="235200" cy="235200"/>
          </a:xfrm>
        </p:grpSpPr>
        <p:sp>
          <p:nvSpPr>
            <p:cNvPr id="4855" name="Google Shape;4855;p72">
              <a:hlinkClick action="ppaction://hlinkshowjump?jump=nextslide"/>
            </p:cNvPr>
            <p:cNvSpPr/>
            <p:nvPr/>
          </p:nvSpPr>
          <p:spPr>
            <a:xfrm>
              <a:off x="4799257" y="4759239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72">
              <a:hlinkClick action="ppaction://hlinkshowjump?jump=nextslide"/>
            </p:cNvPr>
            <p:cNvSpPr/>
            <p:nvPr/>
          </p:nvSpPr>
          <p:spPr>
            <a:xfrm>
              <a:off x="4874739" y="4830039"/>
              <a:ext cx="91500" cy="9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7" name="Google Shape;4857;p72"/>
          <p:cNvGrpSpPr/>
          <p:nvPr/>
        </p:nvGrpSpPr>
        <p:grpSpPr>
          <a:xfrm>
            <a:off x="4109670" y="4759303"/>
            <a:ext cx="235200" cy="235200"/>
            <a:chOff x="4109670" y="4759303"/>
            <a:chExt cx="235200" cy="235200"/>
          </a:xfrm>
        </p:grpSpPr>
        <p:sp>
          <p:nvSpPr>
            <p:cNvPr id="4858" name="Google Shape;4858;p72">
              <a:hlinkClick action="ppaction://hlinkshowjump?jump=previousslide"/>
            </p:cNvPr>
            <p:cNvSpPr/>
            <p:nvPr/>
          </p:nvSpPr>
          <p:spPr>
            <a:xfrm>
              <a:off x="4109670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72">
              <a:hlinkClick action="ppaction://hlinkshowjump?jump=previousslide"/>
            </p:cNvPr>
            <p:cNvSpPr/>
            <p:nvPr/>
          </p:nvSpPr>
          <p:spPr>
            <a:xfrm>
              <a:off x="4177761" y="4830039"/>
              <a:ext cx="91500" cy="93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0" name="Google Shape;4860;p72"/>
          <p:cNvGrpSpPr/>
          <p:nvPr/>
        </p:nvGrpSpPr>
        <p:grpSpPr>
          <a:xfrm>
            <a:off x="4454464" y="4759303"/>
            <a:ext cx="235200" cy="235200"/>
            <a:chOff x="4454464" y="4759303"/>
            <a:chExt cx="235200" cy="235200"/>
          </a:xfrm>
        </p:grpSpPr>
        <p:sp>
          <p:nvSpPr>
            <p:cNvPr id="4861" name="Google Shape;4861;p72">
              <a:hlinkClick/>
            </p:cNvPr>
            <p:cNvSpPr/>
            <p:nvPr/>
          </p:nvSpPr>
          <p:spPr>
            <a:xfrm>
              <a:off x="4454464" y="4759303"/>
              <a:ext cx="235200" cy="2352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72">
              <a:hlinkClick/>
            </p:cNvPr>
            <p:cNvSpPr/>
            <p:nvPr/>
          </p:nvSpPr>
          <p:spPr>
            <a:xfrm>
              <a:off x="4526325" y="4830297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72">
              <a:hlinkClick/>
            </p:cNvPr>
            <p:cNvSpPr/>
            <p:nvPr/>
          </p:nvSpPr>
          <p:spPr>
            <a:xfrm>
              <a:off x="4526325" y="4893576"/>
              <a:ext cx="91500" cy="2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Pastel Grid Interface Marketing Plan XL by Slidesgo">
  <a:themeElements>
    <a:clrScheme name="Simple Light">
      <a:dk1>
        <a:srgbClr val="595959"/>
      </a:dk1>
      <a:lt1>
        <a:srgbClr val="FFFFFF"/>
      </a:lt1>
      <a:dk2>
        <a:srgbClr val="C0DCF5"/>
      </a:dk2>
      <a:lt2>
        <a:srgbClr val="74C3B3"/>
      </a:lt2>
      <a:accent1>
        <a:srgbClr val="ADDFD5"/>
      </a:accent1>
      <a:accent2>
        <a:srgbClr val="E1B8EC"/>
      </a:accent2>
      <a:accent3>
        <a:srgbClr val="F2929D"/>
      </a:accent3>
      <a:accent4>
        <a:srgbClr val="FFBECB"/>
      </a:accent4>
      <a:accent5>
        <a:srgbClr val="FFCDAB"/>
      </a:accent5>
      <a:accent6>
        <a:srgbClr val="FAEBA8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