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6858000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31" autoAdjust="0"/>
    <p:restoredTop sz="94660"/>
  </p:normalViewPr>
  <p:slideViewPr>
    <p:cSldViewPr snapToGrid="0">
      <p:cViewPr>
        <p:scale>
          <a:sx n="43" d="100"/>
          <a:sy n="43" d="100"/>
        </p:scale>
        <p:origin x="1008" y="17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995312"/>
            <a:ext cx="5829300" cy="4244622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6403623"/>
            <a:ext cx="5143500" cy="2943577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54245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4894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649111"/>
            <a:ext cx="1478756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649111"/>
            <a:ext cx="4350544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36163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0099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3039537"/>
            <a:ext cx="5915025" cy="507153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8159048"/>
            <a:ext cx="5915025" cy="266699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3482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3245556"/>
            <a:ext cx="2914650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14864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49114"/>
            <a:ext cx="5915025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988734"/>
            <a:ext cx="2901255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4453467"/>
            <a:ext cx="2901255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988734"/>
            <a:ext cx="2915543" cy="146473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4453467"/>
            <a:ext cx="2915543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144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92823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4203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755425"/>
            <a:ext cx="3471863" cy="8664222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0808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812800"/>
            <a:ext cx="2211884" cy="28448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755425"/>
            <a:ext cx="3471863" cy="8664222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3657600"/>
            <a:ext cx="2211884" cy="677615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64409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649114"/>
            <a:ext cx="5915025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3245556"/>
            <a:ext cx="5915025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A65485-5CF1-4DF2-9186-641212B83BAB}" type="datetimeFigureOut">
              <a:rPr kumimoji="1" lang="ja-JP" altLang="en-US" smtClean="0"/>
              <a:t>2025/10/11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11300181"/>
            <a:ext cx="2314575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11300181"/>
            <a:ext cx="1543050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DF52BF-D629-4483-800D-8E629FCAD9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4826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6564068C-D16E-7988-144A-2DACADEA10E0}"/>
              </a:ext>
            </a:extLst>
          </p:cNvPr>
          <p:cNvSpPr txBox="1"/>
          <p:nvPr/>
        </p:nvSpPr>
        <p:spPr>
          <a:xfrm>
            <a:off x="1356360" y="396240"/>
            <a:ext cx="4145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アイテムスキル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5FC9F3-BB40-ECED-D54D-3E4C2A33F645}"/>
              </a:ext>
            </a:extLst>
          </p:cNvPr>
          <p:cNvSpPr txBox="1"/>
          <p:nvPr/>
        </p:nvSpPr>
        <p:spPr>
          <a:xfrm>
            <a:off x="0" y="1632065"/>
            <a:ext cx="69557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ja-JP" altLang="en-US" sz="2400" dirty="0"/>
              <a:t>敵を撃破すると一定確率でアイテムをドロップ！</a:t>
            </a:r>
            <a:endParaRPr kumimoji="1" lang="en-US" altLang="ja-JP" sz="2400" dirty="0"/>
          </a:p>
          <a:p>
            <a:pPr algn="ctr"/>
            <a:r>
              <a:rPr kumimoji="1" lang="ja-JP" altLang="en-US" sz="2400" dirty="0"/>
              <a:t>敵の種類に応じて様々なスキルが登場！！！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D71834-00C3-D8C3-413E-FBBD2D85042B}"/>
              </a:ext>
            </a:extLst>
          </p:cNvPr>
          <p:cNvSpPr txBox="1"/>
          <p:nvPr/>
        </p:nvSpPr>
        <p:spPr>
          <a:xfrm>
            <a:off x="1862743" y="2929446"/>
            <a:ext cx="313251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/>
              <a:t>スキル一覧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1E011F8-E4E6-88D6-836E-5445E87CEB8F}"/>
              </a:ext>
            </a:extLst>
          </p:cNvPr>
          <p:cNvSpPr txBox="1"/>
          <p:nvPr/>
        </p:nvSpPr>
        <p:spPr>
          <a:xfrm>
            <a:off x="0" y="3698887"/>
            <a:ext cx="6858000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dirty="0"/>
              <a:t>画像のあるスキルはパズルのマスに付与されるスキル、画像のないスキルはステータスに影響するスキルです。</a:t>
            </a:r>
            <a:endParaRPr kumimoji="1" lang="en-US" altLang="ja-JP" sz="2400" dirty="0"/>
          </a:p>
          <a:p>
            <a:r>
              <a:rPr kumimoji="1" lang="en-US" altLang="ja-JP" sz="2400" dirty="0"/>
              <a:t>※</a:t>
            </a:r>
            <a:r>
              <a:rPr kumimoji="1" lang="ja-JP" altLang="en-US" sz="2400" dirty="0"/>
              <a:t>ステータス上昇スキルは次回レベルアップ後に適用されます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1-1</a:t>
            </a:r>
            <a:r>
              <a:rPr kumimoji="1" lang="ja-JP" altLang="en-US" sz="2400" dirty="0"/>
              <a:t>：　　上下１マスを消去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1-2</a:t>
            </a:r>
            <a:r>
              <a:rPr kumimoji="1" lang="ja-JP" altLang="en-US" sz="2400" dirty="0"/>
              <a:t>：　　上下以外の隣り合う４マスを消去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1-3</a:t>
            </a:r>
            <a:r>
              <a:rPr kumimoji="1" lang="ja-JP" altLang="en-US" sz="2400" dirty="0"/>
              <a:t>：　　体力を</a:t>
            </a:r>
            <a:r>
              <a:rPr kumimoji="1" lang="en-US" altLang="ja-JP" sz="2400" dirty="0"/>
              <a:t>10</a:t>
            </a:r>
            <a:r>
              <a:rPr kumimoji="1" lang="ja-JP" altLang="en-US" sz="2400" dirty="0"/>
              <a:t>％回復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1-4</a:t>
            </a:r>
            <a:r>
              <a:rPr kumimoji="1" lang="ja-JP" altLang="en-US" sz="2400" dirty="0"/>
              <a:t>：　　追加ダメージ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通常攻撃の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倍ダメージ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1-5</a:t>
            </a:r>
            <a:r>
              <a:rPr kumimoji="1" lang="ja-JP" altLang="en-US" sz="2400" dirty="0"/>
              <a:t>：ステータス上昇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体力</a:t>
            </a:r>
            <a:r>
              <a:rPr kumimoji="1" lang="en-US" altLang="ja-JP" sz="2400" dirty="0"/>
              <a:t>1.5</a:t>
            </a:r>
            <a:r>
              <a:rPr kumimoji="1" lang="ja-JP" altLang="en-US" sz="2400" dirty="0"/>
              <a:t>倍、攻撃力</a:t>
            </a:r>
            <a:r>
              <a:rPr kumimoji="1" lang="en-US" altLang="ja-JP" sz="2400" dirty="0"/>
              <a:t>1.5</a:t>
            </a:r>
            <a:r>
              <a:rPr kumimoji="1" lang="ja-JP" altLang="en-US" sz="2400" dirty="0"/>
              <a:t>倍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</p:txBody>
      </p:sp>
      <p:pic>
        <p:nvPicPr>
          <p:cNvPr id="9" name="図 8" descr="図形&#10;&#10;AI 生成コンテンツは誤りを含む可能性があります。">
            <a:extLst>
              <a:ext uri="{FF2B5EF4-FFF2-40B4-BE49-F238E27FC236}">
                <a16:creationId xmlns:a16="http://schemas.microsoft.com/office/drawing/2014/main" id="{FB3BB2E9-5FF5-1AB5-C68C-49243005B3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8043" y="6096000"/>
            <a:ext cx="505297" cy="753178"/>
          </a:xfrm>
          <a:prstGeom prst="rect">
            <a:avLst/>
          </a:prstGeom>
        </p:spPr>
      </p:pic>
      <p:pic>
        <p:nvPicPr>
          <p:cNvPr id="3" name="図 2" descr="アイコン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C47C39F6-63D0-24A1-044C-CAED6C9EE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7" y="6825162"/>
            <a:ext cx="748471" cy="753178"/>
          </a:xfrm>
          <a:prstGeom prst="rect">
            <a:avLst/>
          </a:prstGeom>
        </p:spPr>
      </p:pic>
      <p:pic>
        <p:nvPicPr>
          <p:cNvPr id="10" name="図 9" descr="紫の光のcg&#10;&#10;AI 生成コンテンツは誤りを含む可能性があります。">
            <a:extLst>
              <a:ext uri="{FF2B5EF4-FFF2-40B4-BE49-F238E27FC236}">
                <a16:creationId xmlns:a16="http://schemas.microsoft.com/office/drawing/2014/main" id="{9CF7A13D-AAD2-0B2E-40F9-228F80D8A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457" y="7578340"/>
            <a:ext cx="792819" cy="753178"/>
          </a:xfrm>
          <a:prstGeom prst="rect">
            <a:avLst/>
          </a:prstGeom>
        </p:spPr>
      </p:pic>
      <p:pic>
        <p:nvPicPr>
          <p:cNvPr id="12" name="図 11" descr="食品, 光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2CADC349-480D-33F6-70C5-082316EA987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127" y="8339649"/>
            <a:ext cx="755481" cy="753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3478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E6DEB237-0869-49D3-E32C-A67E46926BEE}"/>
              </a:ext>
            </a:extLst>
          </p:cNvPr>
          <p:cNvSpPr txBox="1"/>
          <p:nvPr/>
        </p:nvSpPr>
        <p:spPr>
          <a:xfrm>
            <a:off x="0" y="0"/>
            <a:ext cx="6363269" cy="100642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kumimoji="1" lang="en-US" altLang="ja-JP" sz="2400" dirty="0"/>
          </a:p>
          <a:p>
            <a:r>
              <a:rPr kumimoji="1" lang="en-US" altLang="ja-JP" sz="2400" dirty="0"/>
              <a:t>2-1</a:t>
            </a:r>
            <a:r>
              <a:rPr kumimoji="1" lang="ja-JP" altLang="en-US" sz="2400" dirty="0"/>
              <a:t>：　　隣り合う</a:t>
            </a:r>
            <a:r>
              <a:rPr kumimoji="1" lang="en-US" altLang="ja-JP" sz="2400" dirty="0"/>
              <a:t>6</a:t>
            </a:r>
            <a:r>
              <a:rPr kumimoji="1" lang="ja-JP" altLang="en-US" sz="2400" dirty="0"/>
              <a:t>マスを消去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2-2</a:t>
            </a:r>
            <a:r>
              <a:rPr kumimoji="1" lang="ja-JP" altLang="en-US" sz="2400" dirty="0"/>
              <a:t>：ステータス上昇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攻撃力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倍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2-3</a:t>
            </a:r>
            <a:r>
              <a:rPr kumimoji="1" lang="ja-JP" altLang="en-US" sz="2400" dirty="0"/>
              <a:t>：ステータス上昇 </a:t>
            </a:r>
            <a:r>
              <a:rPr kumimoji="1" lang="en-US" altLang="ja-JP" sz="2400" dirty="0"/>
              <a:t>(</a:t>
            </a:r>
            <a:r>
              <a:rPr kumimoji="1" lang="ja-JP" altLang="en-US" sz="2400" dirty="0"/>
              <a:t>体力</a:t>
            </a:r>
            <a:r>
              <a:rPr kumimoji="1" lang="en-US" altLang="ja-JP" sz="2400" dirty="0"/>
              <a:t>3</a:t>
            </a:r>
            <a:r>
              <a:rPr kumimoji="1" lang="ja-JP" altLang="en-US" sz="2400" dirty="0"/>
              <a:t>倍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2-4</a:t>
            </a:r>
            <a:r>
              <a:rPr kumimoji="1" lang="ja-JP" altLang="en-US" sz="2400" dirty="0"/>
              <a:t>：クリティカル攻撃追加 </a:t>
            </a:r>
            <a:r>
              <a:rPr kumimoji="1" lang="en-US" altLang="ja-JP" sz="2400" dirty="0"/>
              <a:t>(10%</a:t>
            </a:r>
            <a:r>
              <a:rPr kumimoji="1" lang="ja-JP" altLang="en-US" sz="2400" dirty="0"/>
              <a:t>で</a:t>
            </a:r>
            <a:r>
              <a:rPr kumimoji="1" lang="en-US" altLang="ja-JP" sz="2400" dirty="0"/>
              <a:t>5</a:t>
            </a:r>
            <a:r>
              <a:rPr kumimoji="1" lang="ja-JP" altLang="en-US" sz="2400" dirty="0"/>
              <a:t>倍ダメージ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ja-JP" altLang="en-US" sz="2400" dirty="0"/>
              <a:t>　　　ーーーここまで実装済みーーー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2-5</a:t>
            </a:r>
            <a:r>
              <a:rPr kumimoji="1" lang="ja-JP" altLang="en-US" sz="2400" dirty="0"/>
              <a:t>：　　体力を</a:t>
            </a:r>
            <a:r>
              <a:rPr kumimoji="1" lang="en-US" altLang="ja-JP" sz="2400" dirty="0"/>
              <a:t>25%</a:t>
            </a:r>
            <a:r>
              <a:rPr kumimoji="1" lang="ja-JP" altLang="en-US" sz="2400" dirty="0"/>
              <a:t>回復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3-1</a:t>
            </a:r>
            <a:r>
              <a:rPr kumimoji="1" lang="ja-JP" altLang="en-US" sz="2400" dirty="0"/>
              <a:t>：アイテムドロップ率を一律</a:t>
            </a:r>
            <a:r>
              <a:rPr kumimoji="1" lang="en-US" altLang="ja-JP" sz="2400" dirty="0"/>
              <a:t>50%</a:t>
            </a:r>
            <a:r>
              <a:rPr kumimoji="1" lang="ja-JP" altLang="en-US" sz="2400" dirty="0"/>
              <a:t>に上昇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3-2</a:t>
            </a:r>
            <a:r>
              <a:rPr kumimoji="1" lang="ja-JP" altLang="en-US" sz="2400" dirty="0"/>
              <a:t>：　　上下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列を消去</a:t>
            </a:r>
            <a:endParaRPr kumimoji="1" lang="en-US" altLang="ja-JP" sz="2400" dirty="0"/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3-3</a:t>
            </a:r>
            <a:r>
              <a:rPr kumimoji="1" lang="ja-JP" altLang="en-US" sz="2400" dirty="0"/>
              <a:t>：　　受けるダメージを</a:t>
            </a:r>
            <a:r>
              <a:rPr kumimoji="1" lang="en-US" altLang="ja-JP" sz="2400" dirty="0"/>
              <a:t>1</a:t>
            </a:r>
            <a:r>
              <a:rPr kumimoji="1" lang="ja-JP" altLang="en-US" sz="2400" dirty="0"/>
              <a:t>に軽減 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回限り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3-4</a:t>
            </a:r>
            <a:r>
              <a:rPr kumimoji="1" lang="ja-JP" altLang="en-US" sz="2400" dirty="0"/>
              <a:t>：　　必ずクリティカル攻撃 </a:t>
            </a:r>
            <a:r>
              <a:rPr kumimoji="1" lang="en-US" altLang="ja-JP" sz="2400" dirty="0"/>
              <a:t>(1</a:t>
            </a:r>
            <a:r>
              <a:rPr kumimoji="1" lang="ja-JP" altLang="en-US" sz="2400" dirty="0"/>
              <a:t>回限り</a:t>
            </a:r>
            <a:r>
              <a:rPr kumimoji="1" lang="en-US" altLang="ja-JP" sz="2400" dirty="0"/>
              <a:t>)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3-5</a:t>
            </a:r>
            <a:r>
              <a:rPr kumimoji="1" lang="ja-JP" altLang="en-US" sz="2400" dirty="0"/>
              <a:t>：　　体力を</a:t>
            </a:r>
            <a:r>
              <a:rPr kumimoji="1" lang="en-US" altLang="ja-JP" sz="2400" dirty="0"/>
              <a:t>50%</a:t>
            </a:r>
            <a:r>
              <a:rPr kumimoji="1" lang="ja-JP" altLang="en-US" sz="2400" dirty="0"/>
              <a:t>回復</a:t>
            </a:r>
            <a:endParaRPr kumimoji="1" lang="en-US" altLang="ja-JP" sz="2400" dirty="0"/>
          </a:p>
          <a:p>
            <a:r>
              <a:rPr kumimoji="1" lang="ja-JP" altLang="en-US" sz="2400" dirty="0"/>
              <a:t> </a:t>
            </a:r>
            <a:endParaRPr kumimoji="1" lang="en-US" altLang="ja-JP" sz="2400" dirty="0"/>
          </a:p>
          <a:p>
            <a:r>
              <a:rPr kumimoji="1" lang="en-US" altLang="ja-JP" sz="2400" dirty="0"/>
              <a:t> </a:t>
            </a:r>
            <a:r>
              <a:rPr kumimoji="1" lang="ja-JP" altLang="en-US" sz="2400" dirty="0"/>
              <a:t>・</a:t>
            </a:r>
            <a:endParaRPr kumimoji="1" lang="en-US" altLang="ja-JP" sz="2400" dirty="0"/>
          </a:p>
          <a:p>
            <a:r>
              <a:rPr kumimoji="1" lang="ja-JP" altLang="en-US" sz="2400" dirty="0"/>
              <a:t> ・</a:t>
            </a:r>
            <a:endParaRPr kumimoji="1" lang="en-US" altLang="ja-JP" sz="2400" dirty="0"/>
          </a:p>
          <a:p>
            <a:r>
              <a:rPr kumimoji="1" lang="ja-JP" altLang="en-US" sz="2400" dirty="0"/>
              <a:t> ・</a:t>
            </a:r>
            <a:endParaRPr kumimoji="1" lang="en-US" altLang="ja-JP" sz="2400" dirty="0"/>
          </a:p>
        </p:txBody>
      </p:sp>
      <p:pic>
        <p:nvPicPr>
          <p:cNvPr id="3" name="図 2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37BADE4-01DC-D443-1EC5-962930A38E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683" y="125506"/>
            <a:ext cx="681459" cy="688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59406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233</TotalTime>
  <Words>218</Words>
  <Application>Microsoft Office PowerPoint</Application>
  <PresentationFormat>ワイド画面</PresentationFormat>
  <Paragraphs>43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TAKAHASHI Daiki</dc:creator>
  <cp:lastModifiedBy>TAKAHASHI Daiki</cp:lastModifiedBy>
  <cp:revision>8</cp:revision>
  <dcterms:created xsi:type="dcterms:W3CDTF">2025-10-05T05:24:13Z</dcterms:created>
  <dcterms:modified xsi:type="dcterms:W3CDTF">2025-10-11T15:04:29Z</dcterms:modified>
</cp:coreProperties>
</file>