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 autoAdjust="0"/>
    <p:restoredTop sz="94660"/>
  </p:normalViewPr>
  <p:slideViewPr>
    <p:cSldViewPr snapToGrid="0">
      <p:cViewPr>
        <p:scale>
          <a:sx n="28" d="100"/>
          <a:sy n="28" d="100"/>
        </p:scale>
        <p:origin x="1253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24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89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6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0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4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86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1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82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0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0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40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A65485-5CF1-4DF2-9186-641212B83BAB}" type="datetimeFigureOut">
              <a:rPr kumimoji="1" lang="ja-JP" altLang="en-US" smtClean="0"/>
              <a:t>2025/10/5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64068C-D16E-7988-144A-2DACADEA10E0}"/>
              </a:ext>
            </a:extLst>
          </p:cNvPr>
          <p:cNvSpPr txBox="1"/>
          <p:nvPr/>
        </p:nvSpPr>
        <p:spPr>
          <a:xfrm>
            <a:off x="1356360" y="396240"/>
            <a:ext cx="4145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アイテムスキル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5FC9F3-BB40-ECED-D54D-3E4C2A33F645}"/>
              </a:ext>
            </a:extLst>
          </p:cNvPr>
          <p:cNvSpPr txBox="1"/>
          <p:nvPr/>
        </p:nvSpPr>
        <p:spPr>
          <a:xfrm>
            <a:off x="0" y="1632065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敵を撃破すると一定確率でアイテムをドロップ！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敵の種類に応じて様々なスキルが登場！！！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D71834-00C3-D8C3-413E-FBBD2D85042B}"/>
              </a:ext>
            </a:extLst>
          </p:cNvPr>
          <p:cNvSpPr txBox="1"/>
          <p:nvPr/>
        </p:nvSpPr>
        <p:spPr>
          <a:xfrm>
            <a:off x="1862743" y="2929446"/>
            <a:ext cx="3132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スキル一覧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E011F8-E4E6-88D6-836E-5445E87CEB8F}"/>
              </a:ext>
            </a:extLst>
          </p:cNvPr>
          <p:cNvSpPr txBox="1"/>
          <p:nvPr/>
        </p:nvSpPr>
        <p:spPr>
          <a:xfrm>
            <a:off x="0" y="3698887"/>
            <a:ext cx="685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画像のあるスキルはパズルのマスに付与されるスキル、画像のないスキルはステータスに影響するスキルです。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1-1</a:t>
            </a:r>
            <a:r>
              <a:rPr kumimoji="1" lang="ja-JP" altLang="en-US" sz="2400" dirty="0"/>
              <a:t>：　　上下１マスを消去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1-2</a:t>
            </a:r>
            <a:r>
              <a:rPr kumimoji="1" lang="ja-JP" altLang="en-US" sz="2400" dirty="0"/>
              <a:t>：　　上下以外の隣り合う４マスを消去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1-3</a:t>
            </a:r>
            <a:r>
              <a:rPr kumimoji="1" lang="ja-JP" altLang="en-US" sz="2400" dirty="0"/>
              <a:t>：　　体力を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％回復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1-4</a:t>
            </a:r>
            <a:r>
              <a:rPr kumimoji="1" lang="ja-JP" altLang="en-US" sz="2400" dirty="0"/>
              <a:t>：　　そのマスの攻撃力</a:t>
            </a:r>
            <a:r>
              <a:rPr kumimoji="1" lang="en-US" altLang="ja-JP" sz="2400" dirty="0"/>
              <a:t>5</a:t>
            </a:r>
            <a:r>
              <a:rPr kumimoji="1" lang="ja-JP" altLang="en-US" sz="2400" dirty="0"/>
              <a:t>倍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1-5</a:t>
            </a:r>
            <a:r>
              <a:rPr kumimoji="1" lang="ja-JP" altLang="en-US" sz="2400" dirty="0"/>
              <a:t>：ステータス上昇 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体力</a:t>
            </a:r>
            <a:r>
              <a:rPr kumimoji="1" lang="en-US" altLang="ja-JP" sz="2400" dirty="0"/>
              <a:t>1.5</a:t>
            </a:r>
            <a:r>
              <a:rPr kumimoji="1" lang="ja-JP" altLang="en-US" sz="2400" dirty="0"/>
              <a:t>倍、攻撃力</a:t>
            </a:r>
            <a:r>
              <a:rPr kumimoji="1" lang="en-US" altLang="ja-JP" sz="2400" dirty="0"/>
              <a:t>1.5</a:t>
            </a:r>
            <a:r>
              <a:rPr kumimoji="1" lang="ja-JP" altLang="en-US" sz="2400" dirty="0"/>
              <a:t>倍</a:t>
            </a:r>
            <a:r>
              <a:rPr kumimoji="1" lang="en-US" altLang="ja-JP" sz="2400" dirty="0"/>
              <a:t>)</a:t>
            </a:r>
          </a:p>
          <a:p>
            <a:endParaRPr kumimoji="1" lang="en-US" altLang="ja-JP" sz="2400" dirty="0"/>
          </a:p>
        </p:txBody>
      </p:sp>
      <p:pic>
        <p:nvPicPr>
          <p:cNvPr id="9" name="図 8" descr="図形&#10;&#10;AI 生成コンテンツは誤りを含む可能性があります。">
            <a:extLst>
              <a:ext uri="{FF2B5EF4-FFF2-40B4-BE49-F238E27FC236}">
                <a16:creationId xmlns:a16="http://schemas.microsoft.com/office/drawing/2014/main" id="{FB3BB2E9-5FF5-1AB5-C68C-49243005B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63" y="5342822"/>
            <a:ext cx="505297" cy="753178"/>
          </a:xfrm>
          <a:prstGeom prst="rect">
            <a:avLst/>
          </a:prstGeom>
        </p:spPr>
      </p:pic>
      <p:pic>
        <p:nvPicPr>
          <p:cNvPr id="3" name="図 2" descr="アイコン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C47C39F6-63D0-24A1-044C-CAED6C9EE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5" y="6128599"/>
            <a:ext cx="748471" cy="753178"/>
          </a:xfrm>
          <a:prstGeom prst="rect">
            <a:avLst/>
          </a:prstGeom>
        </p:spPr>
      </p:pic>
      <p:pic>
        <p:nvPicPr>
          <p:cNvPr id="10" name="図 9" descr="紫の光のcg&#10;&#10;AI 生成コンテンツは誤りを含む可能性があります。">
            <a:extLst>
              <a:ext uri="{FF2B5EF4-FFF2-40B4-BE49-F238E27FC236}">
                <a16:creationId xmlns:a16="http://schemas.microsoft.com/office/drawing/2014/main" id="{9CF7A13D-AAD2-0B2E-40F9-228F80D8A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7" y="6857535"/>
            <a:ext cx="792819" cy="753178"/>
          </a:xfrm>
          <a:prstGeom prst="rect">
            <a:avLst/>
          </a:prstGeom>
        </p:spPr>
      </p:pic>
      <p:pic>
        <p:nvPicPr>
          <p:cNvPr id="12" name="図 11" descr="食品, 光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2CADC349-480D-33F6-70C5-082316EA98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5" y="7610713"/>
            <a:ext cx="755481" cy="75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4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DEB237-0869-49D3-E32C-A67E46926BEE}"/>
              </a:ext>
            </a:extLst>
          </p:cNvPr>
          <p:cNvSpPr txBox="1"/>
          <p:nvPr/>
        </p:nvSpPr>
        <p:spPr>
          <a:xfrm>
            <a:off x="0" y="0"/>
            <a:ext cx="6363269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400" dirty="0"/>
              <a:t>2-1</a:t>
            </a:r>
            <a:r>
              <a:rPr kumimoji="1" lang="ja-JP" altLang="en-US" sz="2400" dirty="0"/>
              <a:t>：　　隣り合う</a:t>
            </a:r>
            <a:r>
              <a:rPr kumimoji="1" lang="en-US" altLang="ja-JP" sz="2400" dirty="0"/>
              <a:t>6</a:t>
            </a:r>
            <a:r>
              <a:rPr kumimoji="1" lang="ja-JP" altLang="en-US" sz="2400" dirty="0"/>
              <a:t>マスを消去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2-2</a:t>
            </a:r>
            <a:r>
              <a:rPr kumimoji="1" lang="ja-JP" altLang="en-US" sz="2400" dirty="0"/>
              <a:t>：ステータス上昇 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攻撃力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倍</a:t>
            </a:r>
            <a:r>
              <a:rPr kumimoji="1" lang="en-US" altLang="ja-JP" sz="2400" dirty="0"/>
              <a:t>)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2-3</a:t>
            </a:r>
            <a:r>
              <a:rPr kumimoji="1" lang="ja-JP" altLang="en-US" sz="2400" dirty="0"/>
              <a:t>：ステータス上昇 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体力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倍</a:t>
            </a:r>
            <a:r>
              <a:rPr kumimoji="1" lang="en-US" altLang="ja-JP" sz="2400" dirty="0"/>
              <a:t>)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2-4</a:t>
            </a:r>
            <a:r>
              <a:rPr kumimoji="1" lang="ja-JP" altLang="en-US" sz="2400" dirty="0"/>
              <a:t>：クリティカル攻撃追加 </a:t>
            </a:r>
            <a:r>
              <a:rPr kumimoji="1" lang="en-US" altLang="ja-JP" sz="2400" dirty="0"/>
              <a:t>(10%</a:t>
            </a:r>
            <a:r>
              <a:rPr kumimoji="1" lang="ja-JP" altLang="en-US" sz="2400" dirty="0"/>
              <a:t>で</a:t>
            </a:r>
            <a:r>
              <a:rPr kumimoji="1" lang="en-US" altLang="ja-JP" sz="2400" dirty="0"/>
              <a:t>5</a:t>
            </a:r>
            <a:r>
              <a:rPr kumimoji="1" lang="ja-JP" altLang="en-US" sz="2400" dirty="0"/>
              <a:t>倍ダメージ</a:t>
            </a:r>
            <a:r>
              <a:rPr kumimoji="1" lang="en-US" altLang="ja-JP" sz="2400" dirty="0"/>
              <a:t>)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2-5</a:t>
            </a:r>
            <a:r>
              <a:rPr kumimoji="1" lang="ja-JP" altLang="en-US" sz="2400" dirty="0"/>
              <a:t>：　　体力を</a:t>
            </a:r>
            <a:r>
              <a:rPr kumimoji="1" lang="en-US" altLang="ja-JP" sz="2400" dirty="0"/>
              <a:t>25%</a:t>
            </a:r>
            <a:r>
              <a:rPr kumimoji="1" lang="ja-JP" altLang="en-US" sz="2400" dirty="0"/>
              <a:t>回復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3-1</a:t>
            </a:r>
            <a:r>
              <a:rPr kumimoji="1" lang="ja-JP" altLang="en-US" sz="2400" dirty="0"/>
              <a:t>：アイテムドロップ率を一律</a:t>
            </a:r>
            <a:r>
              <a:rPr kumimoji="1" lang="en-US" altLang="ja-JP" sz="2400" dirty="0"/>
              <a:t>50%</a:t>
            </a:r>
            <a:r>
              <a:rPr kumimoji="1" lang="ja-JP" altLang="en-US" sz="2400" dirty="0"/>
              <a:t>に上昇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3-2</a:t>
            </a:r>
            <a:r>
              <a:rPr kumimoji="1" lang="ja-JP" altLang="en-US" sz="2400" dirty="0"/>
              <a:t>：　　上下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列を消去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3-3</a:t>
            </a:r>
            <a:r>
              <a:rPr kumimoji="1" lang="ja-JP" altLang="en-US" sz="2400" dirty="0"/>
              <a:t>：　　受けるダメージを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に軽減 </a:t>
            </a:r>
            <a:r>
              <a:rPr kumimoji="1" lang="en-US" altLang="ja-JP" sz="2400" dirty="0"/>
              <a:t>(1</a:t>
            </a:r>
            <a:r>
              <a:rPr kumimoji="1" lang="ja-JP" altLang="en-US" sz="2400" dirty="0"/>
              <a:t>回限り</a:t>
            </a:r>
            <a:r>
              <a:rPr kumimoji="1" lang="en-US" altLang="ja-JP" sz="2400" dirty="0"/>
              <a:t>)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3-4</a:t>
            </a:r>
            <a:r>
              <a:rPr kumimoji="1" lang="ja-JP" altLang="en-US" sz="2400" dirty="0"/>
              <a:t>：　　必ずクリティカル攻撃 </a:t>
            </a:r>
            <a:r>
              <a:rPr kumimoji="1" lang="en-US" altLang="ja-JP" sz="2400" dirty="0"/>
              <a:t>(1</a:t>
            </a:r>
            <a:r>
              <a:rPr kumimoji="1" lang="ja-JP" altLang="en-US" sz="2400" dirty="0"/>
              <a:t>回限り</a:t>
            </a:r>
            <a:r>
              <a:rPr kumimoji="1" lang="en-US" altLang="ja-JP" sz="2400" dirty="0"/>
              <a:t>)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3-5</a:t>
            </a:r>
            <a:r>
              <a:rPr kumimoji="1" lang="ja-JP" altLang="en-US" sz="2400" dirty="0"/>
              <a:t>：　　体力を</a:t>
            </a:r>
            <a:r>
              <a:rPr kumimoji="1" lang="en-US" altLang="ja-JP" sz="2400" dirty="0"/>
              <a:t>50%</a:t>
            </a:r>
            <a:r>
              <a:rPr kumimoji="1" lang="ja-JP" altLang="en-US" sz="2400" dirty="0"/>
              <a:t>回復</a:t>
            </a:r>
            <a:endParaRPr kumimoji="1" lang="en-US" altLang="ja-JP" sz="2400" dirty="0"/>
          </a:p>
          <a:p>
            <a:r>
              <a:rPr kumimoji="1" lang="ja-JP" altLang="en-US" sz="2400" dirty="0"/>
              <a:t> </a:t>
            </a:r>
            <a:endParaRPr kumimoji="1" lang="en-US" altLang="ja-JP" sz="2400" dirty="0"/>
          </a:p>
          <a:p>
            <a:r>
              <a:rPr kumimoji="1" lang="en-US" altLang="ja-JP" sz="2400" dirty="0"/>
              <a:t> </a:t>
            </a:r>
            <a:r>
              <a:rPr kumimoji="1" lang="ja-JP" altLang="en-US" sz="2400" dirty="0"/>
              <a:t>・</a:t>
            </a:r>
            <a:endParaRPr kumimoji="1" lang="en-US" altLang="ja-JP" sz="2400" dirty="0"/>
          </a:p>
          <a:p>
            <a:r>
              <a:rPr kumimoji="1" lang="ja-JP" altLang="en-US" sz="2400" dirty="0"/>
              <a:t> ・</a:t>
            </a:r>
            <a:endParaRPr kumimoji="1" lang="en-US" altLang="ja-JP" sz="2400" dirty="0"/>
          </a:p>
          <a:p>
            <a:r>
              <a:rPr kumimoji="1" lang="ja-JP" altLang="en-US" sz="2400" dirty="0"/>
              <a:t> ・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0594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194</Words>
  <Application>Microsoft Office PowerPoint</Application>
  <PresentationFormat>ワイド画面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TAKAHASHI Daiki</dc:creator>
  <cp:lastModifiedBy>TAKAHASHI Daiki</cp:lastModifiedBy>
  <cp:revision>4</cp:revision>
  <dcterms:created xsi:type="dcterms:W3CDTF">2025-10-05T05:24:13Z</dcterms:created>
  <dcterms:modified xsi:type="dcterms:W3CDTF">2025-10-05T06:33:07Z</dcterms:modified>
</cp:coreProperties>
</file>