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0" r:id="rId7"/>
    <p:sldId id="263" r:id="rId8"/>
    <p:sldId id="264" r:id="rId9"/>
    <p:sldId id="271" r:id="rId10"/>
    <p:sldId id="272" r:id="rId11"/>
    <p:sldId id="270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0" r:id="rId20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272"/>
    <a:srgbClr val="D29500"/>
    <a:srgbClr val="4A8522"/>
    <a:srgbClr val="BE5108"/>
    <a:srgbClr val="1D4999"/>
    <a:srgbClr val="E9C4AB"/>
    <a:srgbClr val="C1D5B4"/>
    <a:srgbClr val="F0DBA8"/>
    <a:srgbClr val="CECECE"/>
    <a:srgbClr val="EFD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6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82EC-493C-A133-F0CEB0ED0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4334912"/>
        <c:axId val="309246832"/>
      </c:barChart>
      <c:catAx>
        <c:axId val="189433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246832"/>
        <c:crosses val="autoZero"/>
        <c:auto val="1"/>
        <c:lblAlgn val="ctr"/>
        <c:lblOffset val="100"/>
        <c:noMultiLvlLbl val="0"/>
      </c:catAx>
      <c:valAx>
        <c:axId val="309246832"/>
        <c:scaling>
          <c:orientation val="minMax"/>
          <c:max val="8"/>
          <c:min val="2"/>
        </c:scaling>
        <c:delete val="0"/>
        <c:axPos val="b"/>
        <c:majorGridlines>
          <c:spPr>
            <a:ln w="9525" cap="sq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dd" sourceLinked="0"/>
        <c:majorTickMark val="none"/>
        <c:minorTickMark val="none"/>
        <c:tickLblPos val="low"/>
        <c:spPr>
          <a:noFill/>
          <a:ln cap="sq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49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82EC-493C-A133-F0CEB0ED0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4334912"/>
        <c:axId val="309246832"/>
      </c:barChart>
      <c:catAx>
        <c:axId val="189433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246832"/>
        <c:crosses val="autoZero"/>
        <c:auto val="1"/>
        <c:lblAlgn val="ctr"/>
        <c:lblOffset val="100"/>
        <c:noMultiLvlLbl val="0"/>
      </c:catAx>
      <c:valAx>
        <c:axId val="309246832"/>
        <c:scaling>
          <c:orientation val="minMax"/>
          <c:max val="8"/>
          <c:min val="2"/>
        </c:scaling>
        <c:delete val="0"/>
        <c:axPos val="b"/>
        <c:majorGridlines>
          <c:spPr>
            <a:ln w="9525" cap="sq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ddd" sourceLinked="0"/>
        <c:majorTickMark val="none"/>
        <c:minorTickMark val="none"/>
        <c:tickLblPos val="low"/>
        <c:spPr>
          <a:noFill/>
          <a:ln cap="sq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49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82EC-493C-A133-F0CEB0ED0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4334912"/>
        <c:axId val="309246832"/>
      </c:barChart>
      <c:catAx>
        <c:axId val="189433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246832"/>
        <c:crosses val="autoZero"/>
        <c:auto val="1"/>
        <c:lblAlgn val="ctr"/>
        <c:lblOffset val="100"/>
        <c:noMultiLvlLbl val="0"/>
      </c:catAx>
      <c:valAx>
        <c:axId val="309246832"/>
        <c:scaling>
          <c:orientation val="minMax"/>
          <c:max val="24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49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82EC-493C-A133-F0CEB0ED0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4334912"/>
        <c:axId val="309246832"/>
      </c:barChart>
      <c:catAx>
        <c:axId val="189433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246832"/>
        <c:crosses val="autoZero"/>
        <c:auto val="1"/>
        <c:lblAlgn val="ctr"/>
        <c:lblOffset val="100"/>
        <c:noMultiLvlLbl val="0"/>
      </c:catAx>
      <c:valAx>
        <c:axId val="309246832"/>
        <c:scaling>
          <c:orientation val="minMax"/>
          <c:max val="24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49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82EC-493C-A133-F0CEB0ED0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4334912"/>
        <c:axId val="309246832"/>
      </c:barChart>
      <c:catAx>
        <c:axId val="189433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246832"/>
        <c:crosses val="autoZero"/>
        <c:auto val="1"/>
        <c:lblAlgn val="ctr"/>
        <c:lblOffset val="100"/>
        <c:noMultiLvlLbl val="0"/>
      </c:catAx>
      <c:valAx>
        <c:axId val="309246832"/>
        <c:scaling>
          <c:orientation val="minMax"/>
          <c:max val="24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49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</c:v>
                </c:pt>
                <c:pt idx="1">
                  <c:v>D</c:v>
                </c:pt>
                <c:pt idx="2">
                  <c:v>C</c:v>
                </c:pt>
                <c:pt idx="3">
                  <c:v>B</c:v>
                </c:pt>
                <c:pt idx="4">
                  <c:v>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82EC-493C-A133-F0CEB0ED0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94334912"/>
        <c:axId val="309246832"/>
      </c:barChart>
      <c:catAx>
        <c:axId val="189433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246832"/>
        <c:crosses val="autoZero"/>
        <c:auto val="1"/>
        <c:lblAlgn val="ctr"/>
        <c:lblOffset val="100"/>
        <c:noMultiLvlLbl val="0"/>
      </c:catAx>
      <c:valAx>
        <c:axId val="309246832"/>
        <c:scaling>
          <c:orientation val="minMax"/>
          <c:max val="24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3349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dPt>
            <c:idx val="0"/>
            <c:bubble3D val="0"/>
            <c:spPr>
              <a:solidFill>
                <a:srgbClr val="1D49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EE-4269-B598-A7183B4FD756}"/>
              </c:ext>
            </c:extLst>
          </c:dPt>
          <c:dPt>
            <c:idx val="1"/>
            <c:bubble3D val="0"/>
            <c:spPr>
              <a:solidFill>
                <a:srgbClr val="BE51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5EE-4269-B598-A7183B4FD756}"/>
              </c:ext>
            </c:extLst>
          </c:dPt>
          <c:dPt>
            <c:idx val="2"/>
            <c:bubble3D val="0"/>
            <c:spPr>
              <a:solidFill>
                <a:srgbClr val="4A85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5EE-4269-B598-A7183B4FD756}"/>
              </c:ext>
            </c:extLst>
          </c:dPt>
          <c:dPt>
            <c:idx val="3"/>
            <c:bubble3D val="0"/>
            <c:spPr>
              <a:solidFill>
                <a:srgbClr val="D29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5EE-4269-B598-A7183B4FD756}"/>
              </c:ext>
            </c:extLst>
          </c:dPt>
          <c:dPt>
            <c:idx val="4"/>
            <c:bubble3D val="0"/>
            <c:spPr>
              <a:solidFill>
                <a:srgbClr val="72727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5EE-4269-B598-A7183B4FD756}"/>
              </c:ext>
            </c:extLst>
          </c:dPt>
          <c:dLbls>
            <c:dLbl>
              <c:idx val="4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252000" tIns="108000" rIns="216000" bIns="10800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bg1"/>
                      </a:solidFill>
                      <a:latin typeface="Agency FB" panose="020B0503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A5EE-4269-B598-A7183B4FD756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252000" tIns="108000" rIns="216000" bIns="10800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Machine A</c:v>
                </c:pt>
                <c:pt idx="1">
                  <c:v>Machine B</c:v>
                </c:pt>
                <c:pt idx="2">
                  <c:v>Machine C</c:v>
                </c:pt>
                <c:pt idx="3">
                  <c:v>Machine D</c:v>
                </c:pt>
                <c:pt idx="4">
                  <c:v>Machine 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144</c:v>
                </c:pt>
                <c:pt idx="1">
                  <c:v>72</c:v>
                </c:pt>
                <c:pt idx="2">
                  <c:v>51</c:v>
                </c:pt>
                <c:pt idx="3">
                  <c:v>54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1-4343-8407-00FB3705B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dPt>
            <c:idx val="0"/>
            <c:bubble3D val="0"/>
            <c:spPr>
              <a:solidFill>
                <a:srgbClr val="1D49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EE-4269-B598-A7183B4FD756}"/>
              </c:ext>
            </c:extLst>
          </c:dPt>
          <c:dPt>
            <c:idx val="1"/>
            <c:bubble3D val="0"/>
            <c:spPr>
              <a:solidFill>
                <a:srgbClr val="BE51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5EE-4269-B598-A7183B4FD756}"/>
              </c:ext>
            </c:extLst>
          </c:dPt>
          <c:dPt>
            <c:idx val="2"/>
            <c:bubble3D val="0"/>
            <c:spPr>
              <a:solidFill>
                <a:srgbClr val="4A85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5EE-4269-B598-A7183B4FD756}"/>
              </c:ext>
            </c:extLst>
          </c:dPt>
          <c:dPt>
            <c:idx val="3"/>
            <c:bubble3D val="0"/>
            <c:spPr>
              <a:solidFill>
                <a:srgbClr val="D29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5EE-4269-B598-A7183B4FD756}"/>
              </c:ext>
            </c:extLst>
          </c:dPt>
          <c:dPt>
            <c:idx val="4"/>
            <c:bubble3D val="0"/>
            <c:spPr>
              <a:solidFill>
                <a:srgbClr val="72727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5EE-4269-B598-A7183B4FD756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252000" tIns="108000" rIns="216000" bIns="10800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Machine A</c:v>
                </c:pt>
                <c:pt idx="1">
                  <c:v>Machine B</c:v>
                </c:pt>
                <c:pt idx="2">
                  <c:v>Machine C</c:v>
                </c:pt>
                <c:pt idx="3">
                  <c:v>Machine D</c:v>
                </c:pt>
                <c:pt idx="4">
                  <c:v>Machine 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144</c:v>
                </c:pt>
                <c:pt idx="1">
                  <c:v>72</c:v>
                </c:pt>
                <c:pt idx="2">
                  <c:v>51</c:v>
                </c:pt>
                <c:pt idx="3">
                  <c:v>54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41-4343-8407-00FB3705B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Hours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D49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DE-41AA-B2B9-B6008F0C65A5}"/>
              </c:ext>
            </c:extLst>
          </c:dPt>
          <c:dPt>
            <c:idx val="1"/>
            <c:invertIfNegative val="0"/>
            <c:bubble3D val="0"/>
            <c:spPr>
              <a:solidFill>
                <a:srgbClr val="BE510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DE-41AA-B2B9-B6008F0C65A5}"/>
              </c:ext>
            </c:extLst>
          </c:dPt>
          <c:dPt>
            <c:idx val="2"/>
            <c:invertIfNegative val="0"/>
            <c:bubble3D val="0"/>
            <c:spPr>
              <a:solidFill>
                <a:srgbClr val="4A852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DE-41AA-B2B9-B6008F0C65A5}"/>
              </c:ext>
            </c:extLst>
          </c:dPt>
          <c:dPt>
            <c:idx val="3"/>
            <c:invertIfNegative val="0"/>
            <c:bubble3D val="0"/>
            <c:spPr>
              <a:solidFill>
                <a:srgbClr val="D295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DE-41AA-B2B9-B6008F0C65A5}"/>
              </c:ext>
            </c:extLst>
          </c:dPt>
          <c:dPt>
            <c:idx val="4"/>
            <c:invertIfNegative val="0"/>
            <c:bubble3D val="0"/>
            <c:spPr>
              <a:solidFill>
                <a:srgbClr val="72727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7DE-41AA-B2B9-B6008F0C65A5}"/>
              </c:ext>
            </c:extLst>
          </c:dPt>
          <c:dLbls>
            <c:dLbl>
              <c:idx val="4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7DE-41AA-B2B9-B6008F0C65A5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252000" tIns="108000" rIns="216000" bIns="10800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Agency FB" panose="020B0503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Machine A</c:v>
                </c:pt>
                <c:pt idx="1">
                  <c:v>Machine B</c:v>
                </c:pt>
                <c:pt idx="2">
                  <c:v>Machine C</c:v>
                </c:pt>
                <c:pt idx="3">
                  <c:v>Machine D</c:v>
                </c:pt>
                <c:pt idx="4">
                  <c:v>Machine 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144</c:v>
                </c:pt>
                <c:pt idx="1">
                  <c:v>72</c:v>
                </c:pt>
                <c:pt idx="2">
                  <c:v>51</c:v>
                </c:pt>
                <c:pt idx="3">
                  <c:v>54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DE-41AA-B2B9-B6008F0C6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axId val="719614896"/>
        <c:axId val="2116482128"/>
      </c:barChart>
      <c:catAx>
        <c:axId val="71961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>
                <a:solidFill>
                  <a:schemeClr val="tx1"/>
                </a:solidFill>
                <a:latin typeface="Agency FB" panose="020B0503020202020204" pitchFamily="34" charset="0"/>
              </a:defRPr>
            </a:pPr>
            <a:endParaRPr lang="en-US"/>
          </a:p>
        </c:txPr>
        <c:crossAx val="2116482128"/>
        <c:crosses val="autoZero"/>
        <c:auto val="1"/>
        <c:lblAlgn val="ctr"/>
        <c:lblOffset val="100"/>
        <c:noMultiLvlLbl val="0"/>
      </c:catAx>
      <c:valAx>
        <c:axId val="2116482128"/>
        <c:scaling>
          <c:orientation val="minMax"/>
        </c:scaling>
        <c:delete val="0"/>
        <c:axPos val="l"/>
        <c:majorGridlines>
          <c:spPr>
            <a:ln>
              <a:solidFill>
                <a:schemeClr val="bg2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719614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0.74674</cdr:x>
      <cdr:y>0.2929</cdr:y>
    </cdr:from>
    <cdr:to>
      <cdr:x>0.82414</cdr:x>
      <cdr:y>0.3558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1CE6D5E-806A-E7A0-6D33-39E61A0EA6BF}"/>
            </a:ext>
          </a:extLst>
        </cdr:cNvPr>
        <cdr:cNvSpPr txBox="1"/>
      </cdr:nvSpPr>
      <cdr:spPr>
        <a:xfrm xmlns:a="http://schemas.openxmlformats.org/drawingml/2006/main">
          <a:off x="6103723" y="1668084"/>
          <a:ext cx="632648" cy="3582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err="1">
              <a:solidFill>
                <a:schemeClr val="bg1"/>
              </a:solidFill>
              <a:latin typeface="Agency FB" panose="020B0503020202020204" pitchFamily="34" charset="0"/>
            </a:rPr>
            <a:t>hrs</a:t>
          </a:r>
          <a:endParaRPr lang="en-PH" sz="1100" dirty="0">
            <a:solidFill>
              <a:schemeClr val="bg1"/>
            </a:solidFill>
            <a:latin typeface="Agency FB" panose="020B0503020202020204" pitchFamily="34" charset="0"/>
          </a:endParaRPr>
        </a:p>
      </cdr:txBody>
    </cdr:sp>
  </cdr:relSizeAnchor>
  <cdr:relSizeAnchor xmlns:cdr="http://schemas.openxmlformats.org/drawingml/2006/chartDrawing">
    <cdr:from>
      <cdr:x>0.38672</cdr:x>
      <cdr:y>0.1486</cdr:y>
    </cdr:from>
    <cdr:to>
      <cdr:x>0.46412</cdr:x>
      <cdr:y>0.2115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3949AF13-5235-1E19-5AC0-617DFE6B7B0E}"/>
            </a:ext>
          </a:extLst>
        </cdr:cNvPr>
        <cdr:cNvSpPr txBox="1"/>
      </cdr:nvSpPr>
      <cdr:spPr>
        <a:xfrm xmlns:a="http://schemas.openxmlformats.org/drawingml/2006/main">
          <a:off x="3160966" y="846298"/>
          <a:ext cx="632648" cy="3582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err="1">
              <a:solidFill>
                <a:schemeClr val="bg1"/>
              </a:solidFill>
              <a:latin typeface="Agency FB" panose="020B0503020202020204" pitchFamily="34" charset="0"/>
            </a:rPr>
            <a:t>hrs</a:t>
          </a:r>
          <a:endParaRPr lang="en-PH" sz="1100" dirty="0">
            <a:solidFill>
              <a:schemeClr val="bg1"/>
            </a:solidFill>
            <a:latin typeface="Agency FB" panose="020B0503020202020204" pitchFamily="34" charset="0"/>
          </a:endParaRPr>
        </a:p>
      </cdr:txBody>
    </cdr:sp>
  </cdr:relSizeAnchor>
  <cdr:relSizeAnchor xmlns:cdr="http://schemas.openxmlformats.org/drawingml/2006/chartDrawing">
    <cdr:from>
      <cdr:x>0.58182</cdr:x>
      <cdr:y>0.78753</cdr:y>
    </cdr:from>
    <cdr:to>
      <cdr:x>0.65922</cdr:x>
      <cdr:y>0.85043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3949AF13-5235-1E19-5AC0-617DFE6B7B0E}"/>
            </a:ext>
          </a:extLst>
        </cdr:cNvPr>
        <cdr:cNvSpPr txBox="1"/>
      </cdr:nvSpPr>
      <cdr:spPr>
        <a:xfrm xmlns:a="http://schemas.openxmlformats.org/drawingml/2006/main">
          <a:off x="4755690" y="4485043"/>
          <a:ext cx="632648" cy="3582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err="1">
              <a:solidFill>
                <a:schemeClr val="bg1"/>
              </a:solidFill>
              <a:latin typeface="Agency FB" panose="020B0503020202020204" pitchFamily="34" charset="0"/>
            </a:rPr>
            <a:t>hrs</a:t>
          </a:r>
          <a:endParaRPr lang="en-PH" sz="1100" dirty="0">
            <a:solidFill>
              <a:schemeClr val="bg1"/>
            </a:solidFill>
            <a:latin typeface="Agency FB" panose="020B0503020202020204" pitchFamily="34" charset="0"/>
          </a:endParaRPr>
        </a:p>
      </cdr:txBody>
    </cdr:sp>
  </cdr:relSizeAnchor>
  <cdr:relSizeAnchor xmlns:cdr="http://schemas.openxmlformats.org/drawingml/2006/chartDrawing">
    <cdr:from>
      <cdr:x>0.3578</cdr:x>
      <cdr:y>0.68768</cdr:y>
    </cdr:from>
    <cdr:to>
      <cdr:x>0.4352</cdr:x>
      <cdr:y>0.75058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3949AF13-5235-1E19-5AC0-617DFE6B7B0E}"/>
            </a:ext>
          </a:extLst>
        </cdr:cNvPr>
        <cdr:cNvSpPr txBox="1"/>
      </cdr:nvSpPr>
      <cdr:spPr>
        <a:xfrm xmlns:a="http://schemas.openxmlformats.org/drawingml/2006/main">
          <a:off x="2924626" y="3916394"/>
          <a:ext cx="632648" cy="3582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err="1">
              <a:solidFill>
                <a:schemeClr val="bg1"/>
              </a:solidFill>
              <a:latin typeface="Agency FB" panose="020B0503020202020204" pitchFamily="34" charset="0"/>
            </a:rPr>
            <a:t>hrs</a:t>
          </a:r>
          <a:endParaRPr lang="en-PH" sz="1100" dirty="0">
            <a:solidFill>
              <a:schemeClr val="bg1"/>
            </a:solidFill>
            <a:latin typeface="Agency FB" panose="020B0503020202020204" pitchFamily="34" charset="0"/>
          </a:endParaRPr>
        </a:p>
      </cdr:txBody>
    </cdr:sp>
  </cdr:relSizeAnchor>
  <cdr:relSizeAnchor xmlns:cdr="http://schemas.openxmlformats.org/drawingml/2006/chartDrawing">
    <cdr:from>
      <cdr:x>0.25315</cdr:x>
      <cdr:y>0.442</cdr:y>
    </cdr:from>
    <cdr:to>
      <cdr:x>0.33055</cdr:x>
      <cdr:y>0.5049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3949AF13-5235-1E19-5AC0-617DFE6B7B0E}"/>
            </a:ext>
          </a:extLst>
        </cdr:cNvPr>
        <cdr:cNvSpPr txBox="1"/>
      </cdr:nvSpPr>
      <cdr:spPr>
        <a:xfrm xmlns:a="http://schemas.openxmlformats.org/drawingml/2006/main">
          <a:off x="2069220" y="2517245"/>
          <a:ext cx="632648" cy="3582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err="1">
              <a:solidFill>
                <a:schemeClr val="bg1"/>
              </a:solidFill>
              <a:latin typeface="Agency FB" panose="020B0503020202020204" pitchFamily="34" charset="0"/>
            </a:rPr>
            <a:t>hrs</a:t>
          </a:r>
          <a:endParaRPr lang="en-PH" sz="1100" dirty="0">
            <a:solidFill>
              <a:schemeClr val="bg1"/>
            </a:solidFill>
            <a:latin typeface="Agency FB" panose="020B0503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0.74674</cdr:x>
      <cdr:y>0.2929</cdr:y>
    </cdr:from>
    <cdr:to>
      <cdr:x>0.82414</cdr:x>
      <cdr:y>0.3558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1CE6D5E-806A-E7A0-6D33-39E61A0EA6BF}"/>
            </a:ext>
          </a:extLst>
        </cdr:cNvPr>
        <cdr:cNvSpPr txBox="1"/>
      </cdr:nvSpPr>
      <cdr:spPr>
        <a:xfrm xmlns:a="http://schemas.openxmlformats.org/drawingml/2006/main">
          <a:off x="6103723" y="1668084"/>
          <a:ext cx="632648" cy="3582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 err="1">
              <a:solidFill>
                <a:schemeClr val="bg1"/>
              </a:solidFill>
              <a:latin typeface="Agency FB" panose="020B0503020202020204" pitchFamily="34" charset="0"/>
            </a:rPr>
            <a:t>hrs</a:t>
          </a:r>
          <a:endParaRPr lang="en-PH" sz="1100" dirty="0">
            <a:solidFill>
              <a:schemeClr val="bg1"/>
            </a:solidFill>
            <a:latin typeface="Agency FB" panose="020B0503020202020204" pitchFamily="34" charset="0"/>
          </a:endParaRPr>
        </a:p>
      </cdr:txBody>
    </cdr:sp>
  </cdr:relSizeAnchor>
  <cdr:relSizeAnchor xmlns:cdr="http://schemas.openxmlformats.org/drawingml/2006/chartDrawing">
    <cdr:from>
      <cdr:x>0.38672</cdr:x>
      <cdr:y>0.1486</cdr:y>
    </cdr:from>
    <cdr:to>
      <cdr:x>0.46412</cdr:x>
      <cdr:y>0.2115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3949AF13-5235-1E19-5AC0-617DFE6B7B0E}"/>
            </a:ext>
          </a:extLst>
        </cdr:cNvPr>
        <cdr:cNvSpPr txBox="1"/>
      </cdr:nvSpPr>
      <cdr:spPr>
        <a:xfrm xmlns:a="http://schemas.openxmlformats.org/drawingml/2006/main">
          <a:off x="3160966" y="846298"/>
          <a:ext cx="632648" cy="3582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err="1">
              <a:solidFill>
                <a:schemeClr val="bg1"/>
              </a:solidFill>
              <a:latin typeface="Agency FB" panose="020B0503020202020204" pitchFamily="34" charset="0"/>
            </a:rPr>
            <a:t>hrs</a:t>
          </a:r>
          <a:endParaRPr lang="en-PH" sz="1100" dirty="0">
            <a:solidFill>
              <a:schemeClr val="bg1"/>
            </a:solidFill>
            <a:latin typeface="Agency FB" panose="020B0503020202020204" pitchFamily="34" charset="0"/>
          </a:endParaRPr>
        </a:p>
      </cdr:txBody>
    </cdr:sp>
  </cdr:relSizeAnchor>
  <cdr:relSizeAnchor xmlns:cdr="http://schemas.openxmlformats.org/drawingml/2006/chartDrawing">
    <cdr:from>
      <cdr:x>0.58182</cdr:x>
      <cdr:y>0.78753</cdr:y>
    </cdr:from>
    <cdr:to>
      <cdr:x>0.65922</cdr:x>
      <cdr:y>0.85043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3949AF13-5235-1E19-5AC0-617DFE6B7B0E}"/>
            </a:ext>
          </a:extLst>
        </cdr:cNvPr>
        <cdr:cNvSpPr txBox="1"/>
      </cdr:nvSpPr>
      <cdr:spPr>
        <a:xfrm xmlns:a="http://schemas.openxmlformats.org/drawingml/2006/main">
          <a:off x="4755690" y="4485043"/>
          <a:ext cx="632648" cy="3582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err="1">
              <a:solidFill>
                <a:schemeClr val="bg1"/>
              </a:solidFill>
              <a:latin typeface="Agency FB" panose="020B0503020202020204" pitchFamily="34" charset="0"/>
            </a:rPr>
            <a:t>hrs</a:t>
          </a:r>
          <a:endParaRPr lang="en-PH" sz="1100" dirty="0">
            <a:solidFill>
              <a:schemeClr val="bg1"/>
            </a:solidFill>
            <a:latin typeface="Agency FB" panose="020B0503020202020204" pitchFamily="34" charset="0"/>
          </a:endParaRPr>
        </a:p>
      </cdr:txBody>
    </cdr:sp>
  </cdr:relSizeAnchor>
  <cdr:relSizeAnchor xmlns:cdr="http://schemas.openxmlformats.org/drawingml/2006/chartDrawing">
    <cdr:from>
      <cdr:x>0.3578</cdr:x>
      <cdr:y>0.68768</cdr:y>
    </cdr:from>
    <cdr:to>
      <cdr:x>0.4352</cdr:x>
      <cdr:y>0.75058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3949AF13-5235-1E19-5AC0-617DFE6B7B0E}"/>
            </a:ext>
          </a:extLst>
        </cdr:cNvPr>
        <cdr:cNvSpPr txBox="1"/>
      </cdr:nvSpPr>
      <cdr:spPr>
        <a:xfrm xmlns:a="http://schemas.openxmlformats.org/drawingml/2006/main">
          <a:off x="2924626" y="3916394"/>
          <a:ext cx="632648" cy="3582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err="1">
              <a:solidFill>
                <a:schemeClr val="bg1"/>
              </a:solidFill>
              <a:latin typeface="Agency FB" panose="020B0503020202020204" pitchFamily="34" charset="0"/>
            </a:rPr>
            <a:t>hrs</a:t>
          </a:r>
          <a:endParaRPr lang="en-PH" sz="1100" dirty="0">
            <a:solidFill>
              <a:schemeClr val="bg1"/>
            </a:solidFill>
            <a:latin typeface="Agency FB" panose="020B0503020202020204" pitchFamily="34" charset="0"/>
          </a:endParaRPr>
        </a:p>
      </cdr:txBody>
    </cdr:sp>
  </cdr:relSizeAnchor>
  <cdr:relSizeAnchor xmlns:cdr="http://schemas.openxmlformats.org/drawingml/2006/chartDrawing">
    <cdr:from>
      <cdr:x>0.25315</cdr:x>
      <cdr:y>0.442</cdr:y>
    </cdr:from>
    <cdr:to>
      <cdr:x>0.33055</cdr:x>
      <cdr:y>0.5049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3949AF13-5235-1E19-5AC0-617DFE6B7B0E}"/>
            </a:ext>
          </a:extLst>
        </cdr:cNvPr>
        <cdr:cNvSpPr txBox="1"/>
      </cdr:nvSpPr>
      <cdr:spPr>
        <a:xfrm xmlns:a="http://schemas.openxmlformats.org/drawingml/2006/main">
          <a:off x="2069220" y="2517245"/>
          <a:ext cx="632648" cy="3582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dirty="0" err="1">
              <a:solidFill>
                <a:schemeClr val="bg1"/>
              </a:solidFill>
              <a:latin typeface="Agency FB" panose="020B0503020202020204" pitchFamily="34" charset="0"/>
            </a:rPr>
            <a:t>hrs</a:t>
          </a:r>
          <a:endParaRPr lang="en-PH" sz="1100" dirty="0">
            <a:solidFill>
              <a:schemeClr val="bg1"/>
            </a:solidFill>
            <a:latin typeface="Agency FB" panose="020B0503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859F-5089-E1AA-0B06-32F6B951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228B7-B856-344D-9909-2480E3A65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7A3A-EE15-0940-EF58-78D6D838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5E96-EFC6-4C86-945B-2DD0F439E55C}" type="datetimeFigureOut">
              <a:rPr lang="en-PH" smtClean="0"/>
              <a:t>29/08/2023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E2F8-0DF9-3B32-E946-84B749E9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ED10-F314-8285-0BDD-A0213A9A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32F-6C53-4EB1-969F-AF5F50E8A6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517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36D1-342A-5BF2-5F2E-7CF7B524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E943F-68F6-43CA-BD56-E3762295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0B23-1D43-A69E-8299-64BDC984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5E96-EFC6-4C86-945B-2DD0F439E55C}" type="datetimeFigureOut">
              <a:rPr lang="en-PH" smtClean="0"/>
              <a:t>29/08/2023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E4A6-1B1E-02C2-8222-21439450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D42C-EA47-836A-051E-269C8534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32F-6C53-4EB1-969F-AF5F50E8A6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25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76C1-E3A1-04DF-9EFF-74F6786DE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CD8FA-AB77-E1E4-0B3F-472EFB10E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3397-BC67-A367-04FD-4FCD5B49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5E96-EFC6-4C86-945B-2DD0F439E55C}" type="datetimeFigureOut">
              <a:rPr lang="en-PH" smtClean="0"/>
              <a:t>29/08/2023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DD3B-18EB-9466-C314-FBB06CBB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8C663-AFD2-2636-A656-25AD1C4A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32F-6C53-4EB1-969F-AF5F50E8A6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554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EE0-8347-0323-03F1-B87550AA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845A-9C83-8B61-55C2-52541751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FCDB-7D09-0310-58FA-D7D2EE43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5E96-EFC6-4C86-945B-2DD0F439E55C}" type="datetimeFigureOut">
              <a:rPr lang="en-PH" smtClean="0"/>
              <a:t>29/08/2023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10E8-E109-D82F-6DED-C8E56272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DA143-21CD-B6BB-E4D0-E30099E5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32F-6C53-4EB1-969F-AF5F50E8A6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65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F63C-90E1-51DD-6752-ABC2B0AF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D8CF3-0CE8-F7DB-1CC1-518F452A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DBB9-47A0-D8F3-CB7B-14D78247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5E96-EFC6-4C86-945B-2DD0F439E55C}" type="datetimeFigureOut">
              <a:rPr lang="en-PH" smtClean="0"/>
              <a:t>29/08/2023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CB2EE-3F70-8F03-F309-D56CD200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DF0E-13B2-7977-EDD0-67BFF2AD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32F-6C53-4EB1-969F-AF5F50E8A6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633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E653-857A-B04B-7C8F-D84AC4DA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59BA-865D-5EE6-B59B-C8E4799B5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F08E2-459F-719A-2884-02A389478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F6B3C-7F68-66A8-7E56-CBF6D639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5E96-EFC6-4C86-945B-2DD0F439E55C}" type="datetimeFigureOut">
              <a:rPr lang="en-PH" smtClean="0"/>
              <a:t>29/08/2023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9A63C-5436-34B7-F09F-0527272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D492D-C0A4-2465-EC81-F5294004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32F-6C53-4EB1-969F-AF5F50E8A6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18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C1E9-4ABF-F638-AA5B-C9CF1069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FFE8-4E4C-B1DB-20A6-A58888D9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499C-339B-A089-FE34-AA3D2406C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48D08-8AE8-34FA-4B0F-41E74A0FD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F8D15-4129-1E71-3A55-D935E234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64E56-F2B8-CEE1-372C-808C9BB9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5E96-EFC6-4C86-945B-2DD0F439E55C}" type="datetimeFigureOut">
              <a:rPr lang="en-PH" smtClean="0"/>
              <a:t>29/08/2023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34FE4-B31D-66A6-C438-C1503592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D77F3-FEC7-88FE-E639-6BC50CD2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32F-6C53-4EB1-969F-AF5F50E8A6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196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C7A8-4CC0-B99E-7641-FEDF4322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EF4B6-8DA8-8DEA-5161-DBBCC1F1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5E96-EFC6-4C86-945B-2DD0F439E55C}" type="datetimeFigureOut">
              <a:rPr lang="en-PH" smtClean="0"/>
              <a:t>29/08/2023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107F3-4269-C157-560E-12EDFFCB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AD093-081B-1A30-3CC5-5F65DA3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32F-6C53-4EB1-969F-AF5F50E8A6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641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0A95E-8B49-E075-019D-F4806B16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5E96-EFC6-4C86-945B-2DD0F439E55C}" type="datetimeFigureOut">
              <a:rPr lang="en-PH" smtClean="0"/>
              <a:t>29/08/2023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34475-B0B9-64DA-620D-3FBA7FD7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B5EA3-74A7-A476-6192-3F78BC01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32F-6C53-4EB1-969F-AF5F50E8A6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137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9CEB-2ADF-47C5-4726-D8CB7FD5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D2A1-29DE-BBE3-F087-F976EAB1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01FBD-CA45-2D7B-1341-ADE9E6928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8FBDA-1140-F1D6-9FF1-819DA316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5E96-EFC6-4C86-945B-2DD0F439E55C}" type="datetimeFigureOut">
              <a:rPr lang="en-PH" smtClean="0"/>
              <a:t>29/08/2023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2372A-3084-6230-DCEB-CC739BF2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36E9A-EDAD-8601-AB3C-20AF3A51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32F-6C53-4EB1-969F-AF5F50E8A6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723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4EC8-414E-0F65-FB89-5344F716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37C4B-3E2E-7B9A-CAE9-1966EA3C3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EED13-C60F-7881-E12C-30130F0C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AAFB4-7344-9A52-855C-781E596B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5E96-EFC6-4C86-945B-2DD0F439E55C}" type="datetimeFigureOut">
              <a:rPr lang="en-PH" smtClean="0"/>
              <a:t>29/08/2023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1BD5C-1959-75E4-D2B0-1027CD24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237E1-4362-98CC-806A-5E8BF6D4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E32F-6C53-4EB1-969F-AF5F50E8A6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736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6AD74-D907-D62B-73B1-25D9105B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DF1-2786-9431-74F8-6BB1556F0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E264-11EE-2059-9DE6-08511938B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5E96-EFC6-4C86-945B-2DD0F439E55C}" type="datetimeFigureOut">
              <a:rPr lang="en-PH" smtClean="0"/>
              <a:t>29/08/2023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2852-4985-C860-A879-A164DDA08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5F7D3-89AC-775C-FD3B-D8AA82ED5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E32F-6C53-4EB1-969F-AF5F50E8A6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669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4.png"/><Relationship Id="rId7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10" Type="http://schemas.openxmlformats.org/officeDocument/2006/relationships/slide" Target="slide8.xml"/><Relationship Id="rId4" Type="http://schemas.openxmlformats.org/officeDocument/2006/relationships/slide" Target="slide9.xml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hape 0">
            <a:extLst>
              <a:ext uri="{FF2B5EF4-FFF2-40B4-BE49-F238E27FC236}">
                <a16:creationId xmlns:a16="http://schemas.microsoft.com/office/drawing/2014/main" id="{19C4DC24-7E94-B6F2-31EB-75AF7B8E1CF5}"/>
              </a:ext>
            </a:extLst>
          </p:cNvPr>
          <p:cNvSpPr/>
          <p:nvPr/>
        </p:nvSpPr>
        <p:spPr>
          <a:xfrm>
            <a:off x="-2650733" y="0"/>
            <a:ext cx="8861481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Name">
            <a:extLst>
              <a:ext uri="{FF2B5EF4-FFF2-40B4-BE49-F238E27FC236}">
                <a16:creationId xmlns:a16="http://schemas.microsoft.com/office/drawing/2014/main" id="{0FC97779-0D00-B81C-1BAB-5DCB2FC66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8549" y="5814609"/>
            <a:ext cx="4874409" cy="1043391"/>
          </a:xfrm>
        </p:spPr>
        <p:txBody>
          <a:bodyPr>
            <a:normAutofit/>
          </a:bodyPr>
          <a:lstStyle/>
          <a:p>
            <a:pPr algn="r"/>
            <a:r>
              <a:rPr lang="en-US" spc="300" dirty="0">
                <a:latin typeface="Grandview Display" panose="020B0502040204020203" pitchFamily="34" charset="0"/>
              </a:rPr>
              <a:t>MARASIGAN, VEM AIENSI</a:t>
            </a:r>
          </a:p>
          <a:p>
            <a:pPr algn="r"/>
            <a:r>
              <a:rPr lang="en-US" spc="300" dirty="0">
                <a:latin typeface="Grandview Display" panose="020B0502040204020203" pitchFamily="34" charset="0"/>
              </a:rPr>
              <a:t>3BSCS-1</a:t>
            </a:r>
            <a:endParaRPr lang="en-PH" spc="300" dirty="0">
              <a:latin typeface="Grandview Display" panose="020B0502040204020203" pitchFamily="34" charset="0"/>
            </a:endParaRPr>
          </a:p>
        </p:txBody>
      </p:sp>
      <p:pic>
        <p:nvPicPr>
          <p:cNvPr id="6" name="LOGOBIG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3ADED1B-B4AD-1283-DE01-3440D04AFA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3768"/>
          <a:stretch/>
        </p:blipFill>
        <p:spPr>
          <a:xfrm>
            <a:off x="-268940" y="-902446"/>
            <a:ext cx="7152625" cy="8294568"/>
          </a:xfrm>
          <a:prstGeom prst="rect">
            <a:avLst/>
          </a:prstGeom>
        </p:spPr>
      </p:pic>
      <p:sp>
        <p:nvSpPr>
          <p:cNvPr id="7" name="ON">
            <a:extLst>
              <a:ext uri="{FF2B5EF4-FFF2-40B4-BE49-F238E27FC236}">
                <a16:creationId xmlns:a16="http://schemas.microsoft.com/office/drawing/2014/main" id="{ADB44FB6-3657-E918-9A4B-E9F8E6024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2675" y="2765084"/>
            <a:ext cx="1443204" cy="1508963"/>
          </a:xfrm>
        </p:spPr>
        <p:txBody>
          <a:bodyPr anchor="ctr">
            <a:noAutofit/>
          </a:bodyPr>
          <a:lstStyle/>
          <a:p>
            <a:pPr algn="l"/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0N</a:t>
            </a:r>
            <a:endParaRPr lang="en-PH" sz="88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80C65-A1DA-5DFA-ACF2-13AE1BBD8E0C}"/>
              </a:ext>
            </a:extLst>
          </p:cNvPr>
          <p:cNvSpPr txBox="1"/>
          <p:nvPr/>
        </p:nvSpPr>
        <p:spPr>
          <a:xfrm>
            <a:off x="6853083" y="2622718"/>
            <a:ext cx="9868328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300" dirty="0">
                <a:solidFill>
                  <a:srgbClr val="1D4999"/>
                </a:solidFill>
                <a:latin typeface="Impact" panose="020B0806030902050204" pitchFamily="34" charset="0"/>
              </a:rPr>
              <a:t>WARD</a:t>
            </a:r>
            <a:endParaRPr lang="en-PH" sz="11300" dirty="0">
              <a:solidFill>
                <a:srgbClr val="1D4999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BE06F3-D72C-9D11-50C5-26A39D216994}"/>
              </a:ext>
            </a:extLst>
          </p:cNvPr>
          <p:cNvSpPr/>
          <p:nvPr/>
        </p:nvSpPr>
        <p:spPr>
          <a:xfrm rot="5400000">
            <a:off x="10012596" y="3145224"/>
            <a:ext cx="1520010" cy="612956"/>
          </a:xfrm>
          <a:prstGeom prst="triangle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!!Shape 1">
            <a:extLst>
              <a:ext uri="{FF2B5EF4-FFF2-40B4-BE49-F238E27FC236}">
                <a16:creationId xmlns:a16="http://schemas.microsoft.com/office/drawing/2014/main" id="{CA248F8D-9B2D-629C-E7B0-877C4D03AAFA}"/>
              </a:ext>
            </a:extLst>
          </p:cNvPr>
          <p:cNvSpPr/>
          <p:nvPr/>
        </p:nvSpPr>
        <p:spPr>
          <a:xfrm>
            <a:off x="11334115" y="-1492177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CE7FAE5-22CF-A832-9FC8-CC828506959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882308"/>
            <a:ext cx="943484" cy="9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07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908C69C-13B8-8825-F433-7C88F453105A}"/>
              </a:ext>
            </a:extLst>
          </p:cNvPr>
          <p:cNvGraphicFramePr/>
          <p:nvPr/>
        </p:nvGraphicFramePr>
        <p:xfrm>
          <a:off x="1701398" y="465667"/>
          <a:ext cx="9372600" cy="593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57CD315-4657-8D1A-73CA-2B710E1ED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96446"/>
              </p:ext>
            </p:extLst>
          </p:nvPr>
        </p:nvGraphicFramePr>
        <p:xfrm>
          <a:off x="2105934" y="6096345"/>
          <a:ext cx="86284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067">
                  <a:extLst>
                    <a:ext uri="{9D8B030D-6E8A-4147-A177-3AD203B41FA5}">
                      <a16:colId xmlns:a16="http://schemas.microsoft.com/office/drawing/2014/main" val="4068551052"/>
                    </a:ext>
                  </a:extLst>
                </a:gridCol>
                <a:gridCol w="1438067">
                  <a:extLst>
                    <a:ext uri="{9D8B030D-6E8A-4147-A177-3AD203B41FA5}">
                      <a16:colId xmlns:a16="http://schemas.microsoft.com/office/drawing/2014/main" val="1697586967"/>
                    </a:ext>
                  </a:extLst>
                </a:gridCol>
                <a:gridCol w="1438067">
                  <a:extLst>
                    <a:ext uri="{9D8B030D-6E8A-4147-A177-3AD203B41FA5}">
                      <a16:colId xmlns:a16="http://schemas.microsoft.com/office/drawing/2014/main" val="2166784403"/>
                    </a:ext>
                  </a:extLst>
                </a:gridCol>
                <a:gridCol w="1438067">
                  <a:extLst>
                    <a:ext uri="{9D8B030D-6E8A-4147-A177-3AD203B41FA5}">
                      <a16:colId xmlns:a16="http://schemas.microsoft.com/office/drawing/2014/main" val="3066942986"/>
                    </a:ext>
                  </a:extLst>
                </a:gridCol>
                <a:gridCol w="1438067">
                  <a:extLst>
                    <a:ext uri="{9D8B030D-6E8A-4147-A177-3AD203B41FA5}">
                      <a16:colId xmlns:a16="http://schemas.microsoft.com/office/drawing/2014/main" val="2818391650"/>
                    </a:ext>
                  </a:extLst>
                </a:gridCol>
                <a:gridCol w="1438067">
                  <a:extLst>
                    <a:ext uri="{9D8B030D-6E8A-4147-A177-3AD203B41FA5}">
                      <a16:colId xmlns:a16="http://schemas.microsoft.com/office/drawing/2014/main" val="3012341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Monday</a:t>
                      </a:r>
                      <a:endParaRPr lang="en-PH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Tuesday</a:t>
                      </a:r>
                      <a:endParaRPr lang="en-PH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Wednesday</a:t>
                      </a:r>
                      <a:endParaRPr lang="en-PH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Thursday</a:t>
                      </a:r>
                      <a:endParaRPr lang="en-PH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Friday</a:t>
                      </a:r>
                      <a:endParaRPr lang="en-PH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Saturday</a:t>
                      </a:r>
                      <a:endParaRPr lang="en-PH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768430"/>
                  </a:ext>
                </a:extLst>
              </a:tr>
            </a:tbl>
          </a:graphicData>
        </a:graphic>
      </p:graphicFrame>
      <p:sp>
        <p:nvSpPr>
          <p:cNvPr id="17" name="!!SchedDayA">
            <a:extLst>
              <a:ext uri="{FF2B5EF4-FFF2-40B4-BE49-F238E27FC236}">
                <a16:creationId xmlns:a16="http://schemas.microsoft.com/office/drawing/2014/main" id="{FA1EC26C-F955-F1CE-B634-01CF820F5596}"/>
              </a:ext>
            </a:extLst>
          </p:cNvPr>
          <p:cNvSpPr/>
          <p:nvPr/>
        </p:nvSpPr>
        <p:spPr>
          <a:xfrm>
            <a:off x="2095426" y="717978"/>
            <a:ext cx="8622255" cy="817900"/>
          </a:xfrm>
          <a:prstGeom prst="roundRect">
            <a:avLst/>
          </a:prstGeom>
          <a:solidFill>
            <a:srgbClr val="1D499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pic>
        <p:nvPicPr>
          <p:cNvPr id="4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3C8BD5-54F7-2BB1-7E15-1E307E97C0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2896" y="788152"/>
            <a:ext cx="704060" cy="704060"/>
          </a:xfrm>
          <a:prstGeom prst="rect">
            <a:avLst/>
          </a:prstGeom>
        </p:spPr>
      </p:pic>
      <p:sp>
        <p:nvSpPr>
          <p:cNvPr id="6" name="!!A">
            <a:extLst>
              <a:ext uri="{FF2B5EF4-FFF2-40B4-BE49-F238E27FC236}">
                <a16:creationId xmlns:a16="http://schemas.microsoft.com/office/drawing/2014/main" id="{19C85278-300B-981E-561C-3CCD7DED29DF}"/>
              </a:ext>
            </a:extLst>
          </p:cNvPr>
          <p:cNvSpPr txBox="1"/>
          <p:nvPr/>
        </p:nvSpPr>
        <p:spPr>
          <a:xfrm>
            <a:off x="1219048" y="812751"/>
            <a:ext cx="82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57150">
                  <a:noFill/>
                </a:ln>
                <a:solidFill>
                  <a:srgbClr val="1D499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1500" dirty="0">
              <a:ln w="57150">
                <a:noFill/>
              </a:ln>
              <a:solidFill>
                <a:srgbClr val="1D499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20" name="!!SchedDayB">
            <a:extLst>
              <a:ext uri="{FF2B5EF4-FFF2-40B4-BE49-F238E27FC236}">
                <a16:creationId xmlns:a16="http://schemas.microsoft.com/office/drawing/2014/main" id="{914438A2-5DAF-713E-5986-11FF9BB13C15}"/>
              </a:ext>
            </a:extLst>
          </p:cNvPr>
          <p:cNvSpPr/>
          <p:nvPr/>
        </p:nvSpPr>
        <p:spPr>
          <a:xfrm>
            <a:off x="2089279" y="1829817"/>
            <a:ext cx="8628403" cy="817900"/>
          </a:xfrm>
          <a:prstGeom prst="roundRect">
            <a:avLst/>
          </a:prstGeom>
          <a:solidFill>
            <a:srgbClr val="BE5108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pic>
        <p:nvPicPr>
          <p:cNvPr id="18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23BE6BE-AD14-CAA0-A632-35975F25D8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684" y="1887215"/>
            <a:ext cx="704060" cy="704060"/>
          </a:xfrm>
          <a:prstGeom prst="rect">
            <a:avLst/>
          </a:prstGeom>
        </p:spPr>
      </p:pic>
      <p:sp>
        <p:nvSpPr>
          <p:cNvPr id="19" name="!!B">
            <a:extLst>
              <a:ext uri="{FF2B5EF4-FFF2-40B4-BE49-F238E27FC236}">
                <a16:creationId xmlns:a16="http://schemas.microsoft.com/office/drawing/2014/main" id="{2BE61A27-56CD-DB74-B64F-606DFDA71939}"/>
              </a:ext>
            </a:extLst>
          </p:cNvPr>
          <p:cNvSpPr txBox="1"/>
          <p:nvPr/>
        </p:nvSpPr>
        <p:spPr>
          <a:xfrm>
            <a:off x="1252738" y="1951569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BE5108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9600" dirty="0">
              <a:ln w="57150">
                <a:noFill/>
              </a:ln>
              <a:solidFill>
                <a:srgbClr val="BE5108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21" name="!!SchedDayC">
            <a:extLst>
              <a:ext uri="{FF2B5EF4-FFF2-40B4-BE49-F238E27FC236}">
                <a16:creationId xmlns:a16="http://schemas.microsoft.com/office/drawing/2014/main" id="{13D6D278-22B9-C770-A46D-7904154E475C}"/>
              </a:ext>
            </a:extLst>
          </p:cNvPr>
          <p:cNvSpPr/>
          <p:nvPr/>
        </p:nvSpPr>
        <p:spPr>
          <a:xfrm>
            <a:off x="3526712" y="2899173"/>
            <a:ext cx="4312023" cy="817900"/>
          </a:xfrm>
          <a:prstGeom prst="roundRect">
            <a:avLst/>
          </a:prstGeom>
          <a:solidFill>
            <a:srgbClr val="4A852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pic>
        <p:nvPicPr>
          <p:cNvPr id="24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0D2AB99-97F8-EA75-6F58-2968A4EBBD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7037" y="3014538"/>
            <a:ext cx="704060" cy="704060"/>
          </a:xfrm>
          <a:prstGeom prst="rect">
            <a:avLst/>
          </a:prstGeom>
        </p:spPr>
      </p:pic>
      <p:sp>
        <p:nvSpPr>
          <p:cNvPr id="25" name="!!C">
            <a:extLst>
              <a:ext uri="{FF2B5EF4-FFF2-40B4-BE49-F238E27FC236}">
                <a16:creationId xmlns:a16="http://schemas.microsoft.com/office/drawing/2014/main" id="{20E33F14-4497-09A5-4799-53910CD990B9}"/>
              </a:ext>
            </a:extLst>
          </p:cNvPr>
          <p:cNvSpPr txBox="1"/>
          <p:nvPr/>
        </p:nvSpPr>
        <p:spPr>
          <a:xfrm>
            <a:off x="1253189" y="3078892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4A852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9600" dirty="0">
              <a:ln w="57150">
                <a:noFill/>
              </a:ln>
              <a:solidFill>
                <a:srgbClr val="4A852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22" name="!!SchedDayD">
            <a:extLst>
              <a:ext uri="{FF2B5EF4-FFF2-40B4-BE49-F238E27FC236}">
                <a16:creationId xmlns:a16="http://schemas.microsoft.com/office/drawing/2014/main" id="{52BE26BB-6E12-44B4-E2FE-3571DDA2EF58}"/>
              </a:ext>
            </a:extLst>
          </p:cNvPr>
          <p:cNvSpPr/>
          <p:nvPr/>
        </p:nvSpPr>
        <p:spPr>
          <a:xfrm>
            <a:off x="4967354" y="4001161"/>
            <a:ext cx="4312022" cy="817900"/>
          </a:xfrm>
          <a:prstGeom prst="roundRect">
            <a:avLst/>
          </a:prstGeom>
          <a:solidFill>
            <a:srgbClr val="D295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pic>
        <p:nvPicPr>
          <p:cNvPr id="26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C8B40BA-319A-38B4-A522-384B95FB823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7037" y="4141861"/>
            <a:ext cx="704060" cy="704060"/>
          </a:xfrm>
          <a:prstGeom prst="rect">
            <a:avLst/>
          </a:prstGeom>
        </p:spPr>
      </p:pic>
      <p:sp>
        <p:nvSpPr>
          <p:cNvPr id="27" name="!!D">
            <a:extLst>
              <a:ext uri="{FF2B5EF4-FFF2-40B4-BE49-F238E27FC236}">
                <a16:creationId xmlns:a16="http://schemas.microsoft.com/office/drawing/2014/main" id="{08EA1279-87DB-F34A-B8A1-0518188BEFF6}"/>
              </a:ext>
            </a:extLst>
          </p:cNvPr>
          <p:cNvSpPr txBox="1"/>
          <p:nvPr/>
        </p:nvSpPr>
        <p:spPr>
          <a:xfrm>
            <a:off x="1253189" y="4206215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D29500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9600" dirty="0">
              <a:ln w="57150">
                <a:noFill/>
              </a:ln>
              <a:solidFill>
                <a:srgbClr val="D29500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23" name="!!SchedDayE">
            <a:extLst>
              <a:ext uri="{FF2B5EF4-FFF2-40B4-BE49-F238E27FC236}">
                <a16:creationId xmlns:a16="http://schemas.microsoft.com/office/drawing/2014/main" id="{D90C68B8-1AAC-8469-58C5-1E4002C7C639}"/>
              </a:ext>
            </a:extLst>
          </p:cNvPr>
          <p:cNvSpPr/>
          <p:nvPr/>
        </p:nvSpPr>
        <p:spPr>
          <a:xfrm>
            <a:off x="2089280" y="5079289"/>
            <a:ext cx="8628403" cy="817900"/>
          </a:xfrm>
          <a:prstGeom prst="roundRect">
            <a:avLst/>
          </a:prstGeom>
          <a:solidFill>
            <a:srgbClr val="72727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pic>
        <p:nvPicPr>
          <p:cNvPr id="28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B774CED-A77B-A14D-D0EC-50D10A052C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68506" y="5140146"/>
            <a:ext cx="704060" cy="704060"/>
          </a:xfrm>
          <a:prstGeom prst="rect">
            <a:avLst/>
          </a:prstGeom>
        </p:spPr>
      </p:pic>
      <p:sp>
        <p:nvSpPr>
          <p:cNvPr id="29" name="!!E">
            <a:extLst>
              <a:ext uri="{FF2B5EF4-FFF2-40B4-BE49-F238E27FC236}">
                <a16:creationId xmlns:a16="http://schemas.microsoft.com/office/drawing/2014/main" id="{D51A24CF-9E97-4D9D-BCF5-331B0728F678}"/>
              </a:ext>
            </a:extLst>
          </p:cNvPr>
          <p:cNvSpPr txBox="1"/>
          <p:nvPr/>
        </p:nvSpPr>
        <p:spPr>
          <a:xfrm>
            <a:off x="1308511" y="5204500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72727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9600" dirty="0">
              <a:ln w="57150">
                <a:noFill/>
              </a:ln>
              <a:solidFill>
                <a:srgbClr val="72727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614A5-9F0E-D8F7-24AD-88D791383949}"/>
              </a:ext>
            </a:extLst>
          </p:cNvPr>
          <p:cNvSpPr/>
          <p:nvPr/>
        </p:nvSpPr>
        <p:spPr>
          <a:xfrm>
            <a:off x="2004622" y="532055"/>
            <a:ext cx="4429632" cy="593513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25BF8-4D2F-1E33-A81C-4467EC8D0145}"/>
              </a:ext>
            </a:extLst>
          </p:cNvPr>
          <p:cNvSpPr/>
          <p:nvPr/>
        </p:nvSpPr>
        <p:spPr>
          <a:xfrm>
            <a:off x="7820162" y="532055"/>
            <a:ext cx="3152790" cy="593513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Border">
            <a:extLst>
              <a:ext uri="{FF2B5EF4-FFF2-40B4-BE49-F238E27FC236}">
                <a16:creationId xmlns:a16="http://schemas.microsoft.com/office/drawing/2014/main" id="{D713AEBC-5D36-C6D7-CE0B-7429AC1E3308}"/>
              </a:ext>
            </a:extLst>
          </p:cNvPr>
          <p:cNvSpPr/>
          <p:nvPr/>
        </p:nvSpPr>
        <p:spPr>
          <a:xfrm rot="5400000">
            <a:off x="4249138" y="2877591"/>
            <a:ext cx="5749210" cy="1429984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B51CB2C-2CA8-DEE4-DD18-6A3E340EF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45"/>
            <a:ext cx="9144000" cy="527271"/>
          </a:xfrm>
        </p:spPr>
        <p:txBody>
          <a:bodyPr>
            <a:noAutofit/>
          </a:bodyPr>
          <a:lstStyle/>
          <a:p>
            <a:r>
              <a:rPr lang="en-US" sz="2800" b="1" spc="600" dirty="0">
                <a:latin typeface="Agency FB" panose="020B0503020202020204" pitchFamily="34" charset="0"/>
              </a:rPr>
              <a:t>WEEKLY SCHEDULE</a:t>
            </a:r>
            <a:endParaRPr lang="en-PH" sz="2800" b="1" spc="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6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908C69C-13B8-8825-F433-7C88F4531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7175361"/>
              </p:ext>
            </p:extLst>
          </p:nvPr>
        </p:nvGraphicFramePr>
        <p:xfrm>
          <a:off x="1966761" y="465667"/>
          <a:ext cx="9372600" cy="593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2F24ED-475D-C45F-F580-CD90A34B90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6" y="788152"/>
            <a:ext cx="704060" cy="704060"/>
          </a:xfrm>
          <a:prstGeom prst="rect">
            <a:avLst/>
          </a:prstGeom>
        </p:spPr>
      </p:pic>
      <p:sp>
        <p:nvSpPr>
          <p:cNvPr id="11" name="!!A">
            <a:extLst>
              <a:ext uri="{FF2B5EF4-FFF2-40B4-BE49-F238E27FC236}">
                <a16:creationId xmlns:a16="http://schemas.microsoft.com/office/drawing/2014/main" id="{2A69F0EE-59CE-68CB-82AC-8D0F71E6742E}"/>
              </a:ext>
            </a:extLst>
          </p:cNvPr>
          <p:cNvSpPr txBox="1"/>
          <p:nvPr/>
        </p:nvSpPr>
        <p:spPr>
          <a:xfrm>
            <a:off x="1219048" y="812751"/>
            <a:ext cx="82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57150">
                  <a:noFill/>
                </a:ln>
                <a:solidFill>
                  <a:srgbClr val="1D499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1500" dirty="0">
              <a:ln w="57150">
                <a:noFill/>
              </a:ln>
              <a:solidFill>
                <a:srgbClr val="1D499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12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7A95F2E-6ABF-EB74-480E-A838E8CE05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84" y="1887215"/>
            <a:ext cx="704060" cy="704060"/>
          </a:xfrm>
          <a:prstGeom prst="rect">
            <a:avLst/>
          </a:prstGeom>
        </p:spPr>
      </p:pic>
      <p:sp>
        <p:nvSpPr>
          <p:cNvPr id="13" name="!!B">
            <a:extLst>
              <a:ext uri="{FF2B5EF4-FFF2-40B4-BE49-F238E27FC236}">
                <a16:creationId xmlns:a16="http://schemas.microsoft.com/office/drawing/2014/main" id="{0590E6A5-E7A6-2B5B-6448-0D97857EF7FD}"/>
              </a:ext>
            </a:extLst>
          </p:cNvPr>
          <p:cNvSpPr txBox="1"/>
          <p:nvPr/>
        </p:nvSpPr>
        <p:spPr>
          <a:xfrm>
            <a:off x="1252738" y="1951569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BE5108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9600" dirty="0">
              <a:ln w="57150">
                <a:noFill/>
              </a:ln>
              <a:solidFill>
                <a:srgbClr val="BE5108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14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02979D-5780-636B-1C04-6F9385CB9B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37" y="3014538"/>
            <a:ext cx="704060" cy="704060"/>
          </a:xfrm>
          <a:prstGeom prst="rect">
            <a:avLst/>
          </a:prstGeom>
        </p:spPr>
      </p:pic>
      <p:sp>
        <p:nvSpPr>
          <p:cNvPr id="15" name="!!C">
            <a:extLst>
              <a:ext uri="{FF2B5EF4-FFF2-40B4-BE49-F238E27FC236}">
                <a16:creationId xmlns:a16="http://schemas.microsoft.com/office/drawing/2014/main" id="{2D74E1E8-E741-4CCF-CC08-C2FF222CCAF2}"/>
              </a:ext>
            </a:extLst>
          </p:cNvPr>
          <p:cNvSpPr txBox="1"/>
          <p:nvPr/>
        </p:nvSpPr>
        <p:spPr>
          <a:xfrm>
            <a:off x="1253189" y="3078892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4A852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9600" dirty="0">
              <a:ln w="57150">
                <a:noFill/>
              </a:ln>
              <a:solidFill>
                <a:srgbClr val="4A852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18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D5ED40-0F1F-A470-31CF-88E2FB7AAF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37" y="4141861"/>
            <a:ext cx="704060" cy="704060"/>
          </a:xfrm>
          <a:prstGeom prst="rect">
            <a:avLst/>
          </a:prstGeom>
        </p:spPr>
      </p:pic>
      <p:sp>
        <p:nvSpPr>
          <p:cNvPr id="19" name="!!D">
            <a:extLst>
              <a:ext uri="{FF2B5EF4-FFF2-40B4-BE49-F238E27FC236}">
                <a16:creationId xmlns:a16="http://schemas.microsoft.com/office/drawing/2014/main" id="{C8F8B059-5AD2-A033-833D-A73CBD428B8F}"/>
              </a:ext>
            </a:extLst>
          </p:cNvPr>
          <p:cNvSpPr txBox="1"/>
          <p:nvPr/>
        </p:nvSpPr>
        <p:spPr>
          <a:xfrm>
            <a:off x="1253189" y="4206215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D29500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9600" dirty="0">
              <a:ln w="57150">
                <a:noFill/>
              </a:ln>
              <a:solidFill>
                <a:srgbClr val="D29500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25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C92DEC-812D-5A81-A4E2-276DA47B7C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06" y="5140146"/>
            <a:ext cx="704060" cy="704060"/>
          </a:xfrm>
          <a:prstGeom prst="rect">
            <a:avLst/>
          </a:prstGeom>
        </p:spPr>
      </p:pic>
      <p:sp>
        <p:nvSpPr>
          <p:cNvPr id="26" name="!!E">
            <a:extLst>
              <a:ext uri="{FF2B5EF4-FFF2-40B4-BE49-F238E27FC236}">
                <a16:creationId xmlns:a16="http://schemas.microsoft.com/office/drawing/2014/main" id="{48D35261-D9BE-E997-9698-2FF96ABF5056}"/>
              </a:ext>
            </a:extLst>
          </p:cNvPr>
          <p:cNvSpPr txBox="1"/>
          <p:nvPr/>
        </p:nvSpPr>
        <p:spPr>
          <a:xfrm>
            <a:off x="1308511" y="5204500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72727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9600" dirty="0">
              <a:ln w="57150">
                <a:noFill/>
              </a:ln>
              <a:solidFill>
                <a:srgbClr val="72727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30" name="!!SchedDayA">
            <a:extLst>
              <a:ext uri="{FF2B5EF4-FFF2-40B4-BE49-F238E27FC236}">
                <a16:creationId xmlns:a16="http://schemas.microsoft.com/office/drawing/2014/main" id="{1CDA47CD-9629-DDE1-C902-E0FFDA4D996C}"/>
              </a:ext>
            </a:extLst>
          </p:cNvPr>
          <p:cNvSpPr/>
          <p:nvPr/>
        </p:nvSpPr>
        <p:spPr>
          <a:xfrm>
            <a:off x="2292601" y="717978"/>
            <a:ext cx="8835094" cy="817900"/>
          </a:xfrm>
          <a:prstGeom prst="roundRect">
            <a:avLst/>
          </a:prstGeom>
          <a:solidFill>
            <a:srgbClr val="1D499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Condensed" panose="020B0502040204020203" pitchFamily="34" charset="0"/>
              </a:rPr>
              <a:t>12:00 AM – 11:59 PM</a:t>
            </a:r>
            <a:endParaRPr lang="en-PH" sz="2000" dirty="0">
              <a:latin typeface="Bahnschrift Condensed" panose="020B0502040204020203" pitchFamily="34" charset="0"/>
            </a:endParaRPr>
          </a:p>
        </p:txBody>
      </p:sp>
      <p:sp>
        <p:nvSpPr>
          <p:cNvPr id="31" name="!!SchedDayB">
            <a:extLst>
              <a:ext uri="{FF2B5EF4-FFF2-40B4-BE49-F238E27FC236}">
                <a16:creationId xmlns:a16="http://schemas.microsoft.com/office/drawing/2014/main" id="{AD787CDB-5730-5C28-77F8-DA440DDBEB68}"/>
              </a:ext>
            </a:extLst>
          </p:cNvPr>
          <p:cNvSpPr/>
          <p:nvPr/>
        </p:nvSpPr>
        <p:spPr>
          <a:xfrm>
            <a:off x="6701946" y="1829817"/>
            <a:ext cx="4419601" cy="817900"/>
          </a:xfrm>
          <a:prstGeom prst="roundRect">
            <a:avLst/>
          </a:prstGeom>
          <a:solidFill>
            <a:srgbClr val="BE5108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Condensed" panose="020B0502040204020203" pitchFamily="34" charset="0"/>
              </a:rPr>
              <a:t>12:00 PM – 11:59 </a:t>
            </a:r>
            <a:r>
              <a:rPr lang="en-US" sz="2000" dirty="0">
                <a:latin typeface="Bahnschrift Condensed" panose="020B0502040204020203" pitchFamily="34" charset="0"/>
                <a:sym typeface="Wingdings" panose="05000000000000000000" pitchFamily="2" charset="2"/>
              </a:rPr>
              <a:t>PM</a:t>
            </a:r>
            <a:endParaRPr lang="en-PH" sz="2000" dirty="0">
              <a:latin typeface="Bahnschrift Condensed" panose="020B0502040204020203" pitchFamily="34" charset="0"/>
            </a:endParaRPr>
          </a:p>
        </p:txBody>
      </p:sp>
      <p:sp>
        <p:nvSpPr>
          <p:cNvPr id="32" name="!!SchedDayC">
            <a:extLst>
              <a:ext uri="{FF2B5EF4-FFF2-40B4-BE49-F238E27FC236}">
                <a16:creationId xmlns:a16="http://schemas.microsoft.com/office/drawing/2014/main" id="{F78021BA-3CC1-F944-37EF-FC25DE771EEF}"/>
              </a:ext>
            </a:extLst>
          </p:cNvPr>
          <p:cNvSpPr/>
          <p:nvPr/>
        </p:nvSpPr>
        <p:spPr>
          <a:xfrm>
            <a:off x="2292603" y="2899173"/>
            <a:ext cx="6252758" cy="817900"/>
          </a:xfrm>
          <a:prstGeom prst="roundRect">
            <a:avLst/>
          </a:prstGeom>
          <a:solidFill>
            <a:srgbClr val="4A852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Condensed" panose="020B0502040204020203" pitchFamily="34" charset="0"/>
              </a:rPr>
              <a:t>12:00 AM – 5:00 PM</a:t>
            </a:r>
            <a:endParaRPr lang="en-PH" sz="2000" dirty="0">
              <a:latin typeface="Bahnschrift Condensed" panose="020B0502040204020203" pitchFamily="34" charset="0"/>
            </a:endParaRPr>
          </a:p>
        </p:txBody>
      </p:sp>
      <p:sp>
        <p:nvSpPr>
          <p:cNvPr id="33" name="!!SchedDayE">
            <a:extLst>
              <a:ext uri="{FF2B5EF4-FFF2-40B4-BE49-F238E27FC236}">
                <a16:creationId xmlns:a16="http://schemas.microsoft.com/office/drawing/2014/main" id="{DB824BEB-6FC4-BB9D-3E2C-99014AD00709}"/>
              </a:ext>
            </a:extLst>
          </p:cNvPr>
          <p:cNvSpPr/>
          <p:nvPr/>
        </p:nvSpPr>
        <p:spPr>
          <a:xfrm>
            <a:off x="5234895" y="5079289"/>
            <a:ext cx="4419600" cy="817900"/>
          </a:xfrm>
          <a:prstGeom prst="roundRect">
            <a:avLst/>
          </a:prstGeom>
          <a:solidFill>
            <a:srgbClr val="72727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Condensed" panose="020B0502040204020203" pitchFamily="34" charset="0"/>
              </a:rPr>
              <a:t>8:00 AM – 8:00 PM</a:t>
            </a:r>
            <a:endParaRPr lang="en-PH" sz="2000" dirty="0">
              <a:latin typeface="Bahnschrift Condensed" panose="020B0502040204020203" pitchFamily="34" charset="0"/>
            </a:endParaRPr>
          </a:p>
        </p:txBody>
      </p:sp>
      <p:sp>
        <p:nvSpPr>
          <p:cNvPr id="34" name="!!SchedDayD">
            <a:extLst>
              <a:ext uri="{FF2B5EF4-FFF2-40B4-BE49-F238E27FC236}">
                <a16:creationId xmlns:a16="http://schemas.microsoft.com/office/drawing/2014/main" id="{F8DAA440-6B90-FE25-930A-3ED9B81601ED}"/>
              </a:ext>
            </a:extLst>
          </p:cNvPr>
          <p:cNvSpPr/>
          <p:nvPr/>
        </p:nvSpPr>
        <p:spPr>
          <a:xfrm>
            <a:off x="8922017" y="4001161"/>
            <a:ext cx="2197222" cy="817900"/>
          </a:xfrm>
          <a:prstGeom prst="roundRect">
            <a:avLst/>
          </a:prstGeom>
          <a:solidFill>
            <a:srgbClr val="D295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Condensed" panose="020B0502040204020203" pitchFamily="34" charset="0"/>
              </a:rPr>
              <a:t>6:00 PM -</a:t>
            </a:r>
            <a:endParaRPr lang="en-PH" sz="2000" dirty="0">
              <a:latin typeface="Bahnschrift Condensed" panose="020B0502040204020203" pitchFamily="34" charset="0"/>
            </a:endParaRPr>
          </a:p>
        </p:txBody>
      </p:sp>
      <p:sp>
        <p:nvSpPr>
          <p:cNvPr id="35" name="!!SchedDayD">
            <a:extLst>
              <a:ext uri="{FF2B5EF4-FFF2-40B4-BE49-F238E27FC236}">
                <a16:creationId xmlns:a16="http://schemas.microsoft.com/office/drawing/2014/main" id="{BFE15F73-1B59-4D15-9907-024BA0848240}"/>
              </a:ext>
            </a:extLst>
          </p:cNvPr>
          <p:cNvSpPr/>
          <p:nvPr/>
        </p:nvSpPr>
        <p:spPr>
          <a:xfrm>
            <a:off x="2275947" y="4009933"/>
            <a:ext cx="4419600" cy="817900"/>
          </a:xfrm>
          <a:prstGeom prst="roundRect">
            <a:avLst/>
          </a:prstGeom>
          <a:solidFill>
            <a:srgbClr val="D295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Condensed" panose="020B0502040204020203" pitchFamily="34" charset="0"/>
              </a:rPr>
              <a:t>- 12:00 PM</a:t>
            </a:r>
            <a:endParaRPr lang="en-PH" sz="2000" dirty="0">
              <a:latin typeface="Bahnschrift Condensed" panose="020B0502040204020203" pitchFamily="34" charset="0"/>
            </a:endParaRP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E71F344B-240C-5D59-7786-EC97DCD17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45"/>
            <a:ext cx="9144000" cy="527271"/>
          </a:xfrm>
        </p:spPr>
        <p:txBody>
          <a:bodyPr>
            <a:noAutofit/>
          </a:bodyPr>
          <a:lstStyle/>
          <a:p>
            <a:r>
              <a:rPr lang="en-US" sz="2800" b="1" spc="600" dirty="0">
                <a:latin typeface="Agency FB" panose="020B0503020202020204" pitchFamily="34" charset="0"/>
              </a:rPr>
              <a:t>TIME SCHEDULE</a:t>
            </a:r>
            <a:endParaRPr lang="en-PH" sz="2800" b="1" spc="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80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908C69C-13B8-8825-F433-7C88F4531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7027455"/>
              </p:ext>
            </p:extLst>
          </p:nvPr>
        </p:nvGraphicFramePr>
        <p:xfrm>
          <a:off x="1966761" y="465667"/>
          <a:ext cx="9372600" cy="593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!!SchedDayA">
            <a:extLst>
              <a:ext uri="{FF2B5EF4-FFF2-40B4-BE49-F238E27FC236}">
                <a16:creationId xmlns:a16="http://schemas.microsoft.com/office/drawing/2014/main" id="{FA1EC26C-F955-F1CE-B634-01CF820F5596}"/>
              </a:ext>
            </a:extLst>
          </p:cNvPr>
          <p:cNvSpPr/>
          <p:nvPr/>
        </p:nvSpPr>
        <p:spPr>
          <a:xfrm>
            <a:off x="2292601" y="717978"/>
            <a:ext cx="8835094" cy="817900"/>
          </a:xfrm>
          <a:prstGeom prst="roundRect">
            <a:avLst/>
          </a:prstGeom>
          <a:solidFill>
            <a:srgbClr val="1D499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0" name="!!SchedDayB">
            <a:extLst>
              <a:ext uri="{FF2B5EF4-FFF2-40B4-BE49-F238E27FC236}">
                <a16:creationId xmlns:a16="http://schemas.microsoft.com/office/drawing/2014/main" id="{914438A2-5DAF-713E-5986-11FF9BB13C15}"/>
              </a:ext>
            </a:extLst>
          </p:cNvPr>
          <p:cNvSpPr/>
          <p:nvPr/>
        </p:nvSpPr>
        <p:spPr>
          <a:xfrm>
            <a:off x="6701946" y="1829817"/>
            <a:ext cx="4419601" cy="817900"/>
          </a:xfrm>
          <a:prstGeom prst="roundRect">
            <a:avLst/>
          </a:prstGeom>
          <a:solidFill>
            <a:srgbClr val="BE5108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1" name="!!SchedDayC">
            <a:extLst>
              <a:ext uri="{FF2B5EF4-FFF2-40B4-BE49-F238E27FC236}">
                <a16:creationId xmlns:a16="http://schemas.microsoft.com/office/drawing/2014/main" id="{13D6D278-22B9-C770-A46D-7904154E475C}"/>
              </a:ext>
            </a:extLst>
          </p:cNvPr>
          <p:cNvSpPr/>
          <p:nvPr/>
        </p:nvSpPr>
        <p:spPr>
          <a:xfrm>
            <a:off x="2292603" y="2899173"/>
            <a:ext cx="6252758" cy="817900"/>
          </a:xfrm>
          <a:prstGeom prst="roundRect">
            <a:avLst/>
          </a:prstGeom>
          <a:solidFill>
            <a:srgbClr val="4A852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3" name="!!SchedDayE">
            <a:extLst>
              <a:ext uri="{FF2B5EF4-FFF2-40B4-BE49-F238E27FC236}">
                <a16:creationId xmlns:a16="http://schemas.microsoft.com/office/drawing/2014/main" id="{D90C68B8-1AAC-8469-58C5-1E4002C7C639}"/>
              </a:ext>
            </a:extLst>
          </p:cNvPr>
          <p:cNvSpPr/>
          <p:nvPr/>
        </p:nvSpPr>
        <p:spPr>
          <a:xfrm>
            <a:off x="5234895" y="5079289"/>
            <a:ext cx="4419600" cy="817900"/>
          </a:xfrm>
          <a:prstGeom prst="roundRect">
            <a:avLst/>
          </a:prstGeom>
          <a:solidFill>
            <a:srgbClr val="72727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2" name="!!SchedDayD">
            <a:extLst>
              <a:ext uri="{FF2B5EF4-FFF2-40B4-BE49-F238E27FC236}">
                <a16:creationId xmlns:a16="http://schemas.microsoft.com/office/drawing/2014/main" id="{52BE26BB-6E12-44B4-E2FE-3571DDA2EF58}"/>
              </a:ext>
            </a:extLst>
          </p:cNvPr>
          <p:cNvSpPr/>
          <p:nvPr/>
        </p:nvSpPr>
        <p:spPr>
          <a:xfrm>
            <a:off x="8922017" y="4001161"/>
            <a:ext cx="2197222" cy="817900"/>
          </a:xfrm>
          <a:prstGeom prst="roundRect">
            <a:avLst/>
          </a:prstGeom>
          <a:solidFill>
            <a:srgbClr val="D295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" name="!!SchedDayD">
            <a:extLst>
              <a:ext uri="{FF2B5EF4-FFF2-40B4-BE49-F238E27FC236}">
                <a16:creationId xmlns:a16="http://schemas.microsoft.com/office/drawing/2014/main" id="{3A7A2864-6F48-1B8A-1577-814EAD4FD3CC}"/>
              </a:ext>
            </a:extLst>
          </p:cNvPr>
          <p:cNvSpPr/>
          <p:nvPr/>
        </p:nvSpPr>
        <p:spPr>
          <a:xfrm>
            <a:off x="2275947" y="4009933"/>
            <a:ext cx="4419600" cy="817900"/>
          </a:xfrm>
          <a:prstGeom prst="roundRect">
            <a:avLst/>
          </a:prstGeom>
          <a:solidFill>
            <a:srgbClr val="D295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pic>
        <p:nvPicPr>
          <p:cNvPr id="8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2F24ED-475D-C45F-F580-CD90A34B90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6" y="788152"/>
            <a:ext cx="704060" cy="704060"/>
          </a:xfrm>
          <a:prstGeom prst="rect">
            <a:avLst/>
          </a:prstGeom>
        </p:spPr>
      </p:pic>
      <p:sp>
        <p:nvSpPr>
          <p:cNvPr id="11" name="!!A">
            <a:extLst>
              <a:ext uri="{FF2B5EF4-FFF2-40B4-BE49-F238E27FC236}">
                <a16:creationId xmlns:a16="http://schemas.microsoft.com/office/drawing/2014/main" id="{2A69F0EE-59CE-68CB-82AC-8D0F71E6742E}"/>
              </a:ext>
            </a:extLst>
          </p:cNvPr>
          <p:cNvSpPr txBox="1"/>
          <p:nvPr/>
        </p:nvSpPr>
        <p:spPr>
          <a:xfrm>
            <a:off x="1219048" y="812751"/>
            <a:ext cx="82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57150">
                  <a:noFill/>
                </a:ln>
                <a:solidFill>
                  <a:srgbClr val="1D499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1500" dirty="0">
              <a:ln w="57150">
                <a:noFill/>
              </a:ln>
              <a:solidFill>
                <a:srgbClr val="1D499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12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7A95F2E-6ABF-EB74-480E-A838E8CE05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84" y="1887215"/>
            <a:ext cx="704060" cy="704060"/>
          </a:xfrm>
          <a:prstGeom prst="rect">
            <a:avLst/>
          </a:prstGeom>
        </p:spPr>
      </p:pic>
      <p:sp>
        <p:nvSpPr>
          <p:cNvPr id="13" name="!!B">
            <a:extLst>
              <a:ext uri="{FF2B5EF4-FFF2-40B4-BE49-F238E27FC236}">
                <a16:creationId xmlns:a16="http://schemas.microsoft.com/office/drawing/2014/main" id="{0590E6A5-E7A6-2B5B-6448-0D97857EF7FD}"/>
              </a:ext>
            </a:extLst>
          </p:cNvPr>
          <p:cNvSpPr txBox="1"/>
          <p:nvPr/>
        </p:nvSpPr>
        <p:spPr>
          <a:xfrm>
            <a:off x="1252738" y="1951569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E9C4AB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9600" dirty="0">
              <a:ln w="57150">
                <a:noFill/>
              </a:ln>
              <a:solidFill>
                <a:srgbClr val="E9C4AB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14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02979D-5780-636B-1C04-6F9385CB9B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37" y="3014538"/>
            <a:ext cx="704060" cy="704060"/>
          </a:xfrm>
          <a:prstGeom prst="rect">
            <a:avLst/>
          </a:prstGeom>
        </p:spPr>
      </p:pic>
      <p:sp>
        <p:nvSpPr>
          <p:cNvPr id="15" name="!!C">
            <a:extLst>
              <a:ext uri="{FF2B5EF4-FFF2-40B4-BE49-F238E27FC236}">
                <a16:creationId xmlns:a16="http://schemas.microsoft.com/office/drawing/2014/main" id="{2D74E1E8-E741-4CCF-CC08-C2FF222CCAF2}"/>
              </a:ext>
            </a:extLst>
          </p:cNvPr>
          <p:cNvSpPr txBox="1"/>
          <p:nvPr/>
        </p:nvSpPr>
        <p:spPr>
          <a:xfrm>
            <a:off x="1253189" y="3078892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4A852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9600" dirty="0">
              <a:ln w="57150">
                <a:noFill/>
              </a:ln>
              <a:solidFill>
                <a:srgbClr val="4A852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18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D5ED40-0F1F-A470-31CF-88E2FB7AAF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37" y="4141861"/>
            <a:ext cx="704060" cy="704060"/>
          </a:xfrm>
          <a:prstGeom prst="rect">
            <a:avLst/>
          </a:prstGeom>
        </p:spPr>
      </p:pic>
      <p:sp>
        <p:nvSpPr>
          <p:cNvPr id="19" name="!!D">
            <a:extLst>
              <a:ext uri="{FF2B5EF4-FFF2-40B4-BE49-F238E27FC236}">
                <a16:creationId xmlns:a16="http://schemas.microsoft.com/office/drawing/2014/main" id="{C8F8B059-5AD2-A033-833D-A73CBD428B8F}"/>
              </a:ext>
            </a:extLst>
          </p:cNvPr>
          <p:cNvSpPr txBox="1"/>
          <p:nvPr/>
        </p:nvSpPr>
        <p:spPr>
          <a:xfrm>
            <a:off x="1253189" y="4206215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D29500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9600" dirty="0">
              <a:ln w="57150">
                <a:noFill/>
              </a:ln>
              <a:solidFill>
                <a:srgbClr val="D29500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25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C92DEC-812D-5A81-A4E2-276DA47B7C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06" y="5140146"/>
            <a:ext cx="704060" cy="704060"/>
          </a:xfrm>
          <a:prstGeom prst="rect">
            <a:avLst/>
          </a:prstGeom>
        </p:spPr>
      </p:pic>
      <p:sp>
        <p:nvSpPr>
          <p:cNvPr id="26" name="!!E">
            <a:extLst>
              <a:ext uri="{FF2B5EF4-FFF2-40B4-BE49-F238E27FC236}">
                <a16:creationId xmlns:a16="http://schemas.microsoft.com/office/drawing/2014/main" id="{48D35261-D9BE-E997-9698-2FF96ABF5056}"/>
              </a:ext>
            </a:extLst>
          </p:cNvPr>
          <p:cNvSpPr txBox="1"/>
          <p:nvPr/>
        </p:nvSpPr>
        <p:spPr>
          <a:xfrm>
            <a:off x="1308511" y="5204500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72727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9600" dirty="0">
              <a:ln w="57150">
                <a:noFill/>
              </a:ln>
              <a:solidFill>
                <a:srgbClr val="72727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F46F90-08EB-1710-E490-1C119EECD449}"/>
              </a:ext>
            </a:extLst>
          </p:cNvPr>
          <p:cNvSpPr/>
          <p:nvPr/>
        </p:nvSpPr>
        <p:spPr>
          <a:xfrm>
            <a:off x="6695548" y="532055"/>
            <a:ext cx="4423692" cy="536513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3D8E1D-D76D-8E97-7A39-2C757865E948}"/>
              </a:ext>
            </a:extLst>
          </p:cNvPr>
          <p:cNvSpPr/>
          <p:nvPr/>
        </p:nvSpPr>
        <p:spPr>
          <a:xfrm>
            <a:off x="2249222" y="532055"/>
            <a:ext cx="2985673" cy="536513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9" name="Border">
            <a:extLst>
              <a:ext uri="{FF2B5EF4-FFF2-40B4-BE49-F238E27FC236}">
                <a16:creationId xmlns:a16="http://schemas.microsoft.com/office/drawing/2014/main" id="{0B011145-BB9C-FCE1-0461-580DE3569D9C}"/>
              </a:ext>
            </a:extLst>
          </p:cNvPr>
          <p:cNvSpPr/>
          <p:nvPr/>
        </p:nvSpPr>
        <p:spPr>
          <a:xfrm rot="5400000">
            <a:off x="3378815" y="2574059"/>
            <a:ext cx="5179211" cy="1467051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5462E0E8-8B4A-7DCF-CBE4-6AFC5B61F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45"/>
            <a:ext cx="9144000" cy="52727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8:00 AM – 12:00 PM</a:t>
            </a:r>
            <a:endParaRPr lang="en-PH" sz="2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95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908C69C-13B8-8825-F433-7C88F4531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912295"/>
              </p:ext>
            </p:extLst>
          </p:nvPr>
        </p:nvGraphicFramePr>
        <p:xfrm>
          <a:off x="1966761" y="465667"/>
          <a:ext cx="9372600" cy="593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!!SchedDayA">
            <a:extLst>
              <a:ext uri="{FF2B5EF4-FFF2-40B4-BE49-F238E27FC236}">
                <a16:creationId xmlns:a16="http://schemas.microsoft.com/office/drawing/2014/main" id="{FA1EC26C-F955-F1CE-B634-01CF820F5596}"/>
              </a:ext>
            </a:extLst>
          </p:cNvPr>
          <p:cNvSpPr/>
          <p:nvPr/>
        </p:nvSpPr>
        <p:spPr>
          <a:xfrm>
            <a:off x="2292601" y="717978"/>
            <a:ext cx="8835094" cy="817900"/>
          </a:xfrm>
          <a:prstGeom prst="roundRect">
            <a:avLst/>
          </a:prstGeom>
          <a:solidFill>
            <a:srgbClr val="1D499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0" name="!!SchedDayB">
            <a:extLst>
              <a:ext uri="{FF2B5EF4-FFF2-40B4-BE49-F238E27FC236}">
                <a16:creationId xmlns:a16="http://schemas.microsoft.com/office/drawing/2014/main" id="{914438A2-5DAF-713E-5986-11FF9BB13C15}"/>
              </a:ext>
            </a:extLst>
          </p:cNvPr>
          <p:cNvSpPr/>
          <p:nvPr/>
        </p:nvSpPr>
        <p:spPr>
          <a:xfrm>
            <a:off x="6701946" y="1829817"/>
            <a:ext cx="4419601" cy="817900"/>
          </a:xfrm>
          <a:prstGeom prst="roundRect">
            <a:avLst/>
          </a:prstGeom>
          <a:solidFill>
            <a:srgbClr val="BE5108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1" name="!!SchedDayC">
            <a:extLst>
              <a:ext uri="{FF2B5EF4-FFF2-40B4-BE49-F238E27FC236}">
                <a16:creationId xmlns:a16="http://schemas.microsoft.com/office/drawing/2014/main" id="{13D6D278-22B9-C770-A46D-7904154E475C}"/>
              </a:ext>
            </a:extLst>
          </p:cNvPr>
          <p:cNvSpPr/>
          <p:nvPr/>
        </p:nvSpPr>
        <p:spPr>
          <a:xfrm>
            <a:off x="2292603" y="2899173"/>
            <a:ext cx="6252758" cy="817900"/>
          </a:xfrm>
          <a:prstGeom prst="roundRect">
            <a:avLst/>
          </a:prstGeom>
          <a:solidFill>
            <a:srgbClr val="4A852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3" name="!!SchedDayE">
            <a:extLst>
              <a:ext uri="{FF2B5EF4-FFF2-40B4-BE49-F238E27FC236}">
                <a16:creationId xmlns:a16="http://schemas.microsoft.com/office/drawing/2014/main" id="{D90C68B8-1AAC-8469-58C5-1E4002C7C639}"/>
              </a:ext>
            </a:extLst>
          </p:cNvPr>
          <p:cNvSpPr/>
          <p:nvPr/>
        </p:nvSpPr>
        <p:spPr>
          <a:xfrm>
            <a:off x="5234895" y="5079289"/>
            <a:ext cx="4419600" cy="817900"/>
          </a:xfrm>
          <a:prstGeom prst="roundRect">
            <a:avLst/>
          </a:prstGeom>
          <a:solidFill>
            <a:srgbClr val="72727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2" name="!!SchedDayD">
            <a:extLst>
              <a:ext uri="{FF2B5EF4-FFF2-40B4-BE49-F238E27FC236}">
                <a16:creationId xmlns:a16="http://schemas.microsoft.com/office/drawing/2014/main" id="{52BE26BB-6E12-44B4-E2FE-3571DDA2EF58}"/>
              </a:ext>
            </a:extLst>
          </p:cNvPr>
          <p:cNvSpPr/>
          <p:nvPr/>
        </p:nvSpPr>
        <p:spPr>
          <a:xfrm>
            <a:off x="8922017" y="4001161"/>
            <a:ext cx="2197222" cy="817900"/>
          </a:xfrm>
          <a:prstGeom prst="roundRect">
            <a:avLst/>
          </a:prstGeom>
          <a:solidFill>
            <a:srgbClr val="D295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" name="!!SchedDayD">
            <a:extLst>
              <a:ext uri="{FF2B5EF4-FFF2-40B4-BE49-F238E27FC236}">
                <a16:creationId xmlns:a16="http://schemas.microsoft.com/office/drawing/2014/main" id="{3A7A2864-6F48-1B8A-1577-814EAD4FD3CC}"/>
              </a:ext>
            </a:extLst>
          </p:cNvPr>
          <p:cNvSpPr/>
          <p:nvPr/>
        </p:nvSpPr>
        <p:spPr>
          <a:xfrm>
            <a:off x="2275947" y="4009933"/>
            <a:ext cx="4419600" cy="817900"/>
          </a:xfrm>
          <a:prstGeom prst="roundRect">
            <a:avLst/>
          </a:prstGeom>
          <a:solidFill>
            <a:srgbClr val="D295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pic>
        <p:nvPicPr>
          <p:cNvPr id="8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2F24ED-475D-C45F-F580-CD90A34B90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6" y="788152"/>
            <a:ext cx="704060" cy="704060"/>
          </a:xfrm>
          <a:prstGeom prst="rect">
            <a:avLst/>
          </a:prstGeom>
        </p:spPr>
      </p:pic>
      <p:sp>
        <p:nvSpPr>
          <p:cNvPr id="11" name="!!A">
            <a:extLst>
              <a:ext uri="{FF2B5EF4-FFF2-40B4-BE49-F238E27FC236}">
                <a16:creationId xmlns:a16="http://schemas.microsoft.com/office/drawing/2014/main" id="{2A69F0EE-59CE-68CB-82AC-8D0F71E6742E}"/>
              </a:ext>
            </a:extLst>
          </p:cNvPr>
          <p:cNvSpPr txBox="1"/>
          <p:nvPr/>
        </p:nvSpPr>
        <p:spPr>
          <a:xfrm>
            <a:off x="1219048" y="812751"/>
            <a:ext cx="82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57150">
                  <a:noFill/>
                </a:ln>
                <a:solidFill>
                  <a:srgbClr val="1D499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1500" dirty="0">
              <a:ln w="57150">
                <a:noFill/>
              </a:ln>
              <a:solidFill>
                <a:srgbClr val="1D499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12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7A95F2E-6ABF-EB74-480E-A838E8CE05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84" y="1887215"/>
            <a:ext cx="704060" cy="704060"/>
          </a:xfrm>
          <a:prstGeom prst="rect">
            <a:avLst/>
          </a:prstGeom>
        </p:spPr>
      </p:pic>
      <p:sp>
        <p:nvSpPr>
          <p:cNvPr id="13" name="!!B">
            <a:extLst>
              <a:ext uri="{FF2B5EF4-FFF2-40B4-BE49-F238E27FC236}">
                <a16:creationId xmlns:a16="http://schemas.microsoft.com/office/drawing/2014/main" id="{0590E6A5-E7A6-2B5B-6448-0D97857EF7FD}"/>
              </a:ext>
            </a:extLst>
          </p:cNvPr>
          <p:cNvSpPr txBox="1"/>
          <p:nvPr/>
        </p:nvSpPr>
        <p:spPr>
          <a:xfrm>
            <a:off x="1252738" y="1951569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BE5108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9600" dirty="0">
              <a:ln w="57150">
                <a:noFill/>
              </a:ln>
              <a:solidFill>
                <a:srgbClr val="BE5108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14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02979D-5780-636B-1C04-6F9385CB9B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37" y="3014538"/>
            <a:ext cx="704060" cy="704060"/>
          </a:xfrm>
          <a:prstGeom prst="rect">
            <a:avLst/>
          </a:prstGeom>
        </p:spPr>
      </p:pic>
      <p:sp>
        <p:nvSpPr>
          <p:cNvPr id="15" name="!!C">
            <a:extLst>
              <a:ext uri="{FF2B5EF4-FFF2-40B4-BE49-F238E27FC236}">
                <a16:creationId xmlns:a16="http://schemas.microsoft.com/office/drawing/2014/main" id="{2D74E1E8-E741-4CCF-CC08-C2FF222CCAF2}"/>
              </a:ext>
            </a:extLst>
          </p:cNvPr>
          <p:cNvSpPr txBox="1"/>
          <p:nvPr/>
        </p:nvSpPr>
        <p:spPr>
          <a:xfrm>
            <a:off x="1253189" y="3078892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4A852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9600" dirty="0">
              <a:ln w="57150">
                <a:noFill/>
              </a:ln>
              <a:solidFill>
                <a:srgbClr val="4A852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18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D5ED40-0F1F-A470-31CF-88E2FB7AAF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37" y="4141861"/>
            <a:ext cx="704060" cy="704060"/>
          </a:xfrm>
          <a:prstGeom prst="rect">
            <a:avLst/>
          </a:prstGeom>
        </p:spPr>
      </p:pic>
      <p:sp>
        <p:nvSpPr>
          <p:cNvPr id="19" name="!!D">
            <a:extLst>
              <a:ext uri="{FF2B5EF4-FFF2-40B4-BE49-F238E27FC236}">
                <a16:creationId xmlns:a16="http://schemas.microsoft.com/office/drawing/2014/main" id="{C8F8B059-5AD2-A033-833D-A73CBD428B8F}"/>
              </a:ext>
            </a:extLst>
          </p:cNvPr>
          <p:cNvSpPr txBox="1"/>
          <p:nvPr/>
        </p:nvSpPr>
        <p:spPr>
          <a:xfrm>
            <a:off x="1253189" y="4206215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F0DBA8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9600" dirty="0">
              <a:ln w="57150">
                <a:noFill/>
              </a:ln>
              <a:solidFill>
                <a:srgbClr val="F0DBA8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25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C92DEC-812D-5A81-A4E2-276DA47B7C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06" y="5140146"/>
            <a:ext cx="704060" cy="704060"/>
          </a:xfrm>
          <a:prstGeom prst="rect">
            <a:avLst/>
          </a:prstGeom>
        </p:spPr>
      </p:pic>
      <p:sp>
        <p:nvSpPr>
          <p:cNvPr id="26" name="!!E">
            <a:extLst>
              <a:ext uri="{FF2B5EF4-FFF2-40B4-BE49-F238E27FC236}">
                <a16:creationId xmlns:a16="http://schemas.microsoft.com/office/drawing/2014/main" id="{48D35261-D9BE-E997-9698-2FF96ABF5056}"/>
              </a:ext>
            </a:extLst>
          </p:cNvPr>
          <p:cNvSpPr txBox="1"/>
          <p:nvPr/>
        </p:nvSpPr>
        <p:spPr>
          <a:xfrm>
            <a:off x="1308511" y="5204500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72727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9600" dirty="0">
              <a:ln w="57150">
                <a:noFill/>
              </a:ln>
              <a:solidFill>
                <a:srgbClr val="72727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F46F90-08EB-1710-E490-1C119EECD449}"/>
              </a:ext>
            </a:extLst>
          </p:cNvPr>
          <p:cNvSpPr/>
          <p:nvPr/>
        </p:nvSpPr>
        <p:spPr>
          <a:xfrm>
            <a:off x="8545360" y="532055"/>
            <a:ext cx="2573879" cy="536513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3D8E1D-D76D-8E97-7A39-2C757865E948}"/>
              </a:ext>
            </a:extLst>
          </p:cNvPr>
          <p:cNvSpPr/>
          <p:nvPr/>
        </p:nvSpPr>
        <p:spPr>
          <a:xfrm>
            <a:off x="2249222" y="532055"/>
            <a:ext cx="4452722" cy="536513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9" name="Border">
            <a:extLst>
              <a:ext uri="{FF2B5EF4-FFF2-40B4-BE49-F238E27FC236}">
                <a16:creationId xmlns:a16="http://schemas.microsoft.com/office/drawing/2014/main" id="{0B011145-BB9C-FCE1-0461-580DE3569D9C}"/>
              </a:ext>
            </a:extLst>
          </p:cNvPr>
          <p:cNvSpPr/>
          <p:nvPr/>
        </p:nvSpPr>
        <p:spPr>
          <a:xfrm rot="5400000">
            <a:off x="5034047" y="2385877"/>
            <a:ext cx="5179211" cy="1843415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27D32FC-486E-8DAB-FDFA-B8080F9DE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45"/>
            <a:ext cx="9144000" cy="52727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12:00 PM – 5</a:t>
            </a:r>
            <a:r>
              <a:rPr lang="en-US" sz="2800" b="1" dirty="0">
                <a:latin typeface="Agency FB" panose="020B0503020202020204" pitchFamily="34" charset="0"/>
                <a:sym typeface="Wingdings" panose="05000000000000000000" pitchFamily="2" charset="2"/>
              </a:rPr>
              <a:t>:00 PM</a:t>
            </a:r>
            <a:endParaRPr lang="en-PH" sz="2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8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908C69C-13B8-8825-F433-7C88F4531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766003"/>
              </p:ext>
            </p:extLst>
          </p:nvPr>
        </p:nvGraphicFramePr>
        <p:xfrm>
          <a:off x="1966761" y="465667"/>
          <a:ext cx="9372600" cy="593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!!SchedDayA">
            <a:extLst>
              <a:ext uri="{FF2B5EF4-FFF2-40B4-BE49-F238E27FC236}">
                <a16:creationId xmlns:a16="http://schemas.microsoft.com/office/drawing/2014/main" id="{FA1EC26C-F955-F1CE-B634-01CF820F5596}"/>
              </a:ext>
            </a:extLst>
          </p:cNvPr>
          <p:cNvSpPr/>
          <p:nvPr/>
        </p:nvSpPr>
        <p:spPr>
          <a:xfrm>
            <a:off x="2292601" y="717978"/>
            <a:ext cx="8835094" cy="817900"/>
          </a:xfrm>
          <a:prstGeom prst="roundRect">
            <a:avLst/>
          </a:prstGeom>
          <a:solidFill>
            <a:srgbClr val="1D499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0" name="!!SchedDayB">
            <a:extLst>
              <a:ext uri="{FF2B5EF4-FFF2-40B4-BE49-F238E27FC236}">
                <a16:creationId xmlns:a16="http://schemas.microsoft.com/office/drawing/2014/main" id="{914438A2-5DAF-713E-5986-11FF9BB13C15}"/>
              </a:ext>
            </a:extLst>
          </p:cNvPr>
          <p:cNvSpPr/>
          <p:nvPr/>
        </p:nvSpPr>
        <p:spPr>
          <a:xfrm>
            <a:off x="6701946" y="1829817"/>
            <a:ext cx="4419601" cy="817900"/>
          </a:xfrm>
          <a:prstGeom prst="roundRect">
            <a:avLst/>
          </a:prstGeom>
          <a:solidFill>
            <a:srgbClr val="BE5108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1" name="!!SchedDayC">
            <a:extLst>
              <a:ext uri="{FF2B5EF4-FFF2-40B4-BE49-F238E27FC236}">
                <a16:creationId xmlns:a16="http://schemas.microsoft.com/office/drawing/2014/main" id="{13D6D278-22B9-C770-A46D-7904154E475C}"/>
              </a:ext>
            </a:extLst>
          </p:cNvPr>
          <p:cNvSpPr/>
          <p:nvPr/>
        </p:nvSpPr>
        <p:spPr>
          <a:xfrm>
            <a:off x="2292603" y="2899173"/>
            <a:ext cx="6252758" cy="817900"/>
          </a:xfrm>
          <a:prstGeom prst="roundRect">
            <a:avLst/>
          </a:prstGeom>
          <a:solidFill>
            <a:srgbClr val="4A852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3" name="!!SchedDayE">
            <a:extLst>
              <a:ext uri="{FF2B5EF4-FFF2-40B4-BE49-F238E27FC236}">
                <a16:creationId xmlns:a16="http://schemas.microsoft.com/office/drawing/2014/main" id="{D90C68B8-1AAC-8469-58C5-1E4002C7C639}"/>
              </a:ext>
            </a:extLst>
          </p:cNvPr>
          <p:cNvSpPr/>
          <p:nvPr/>
        </p:nvSpPr>
        <p:spPr>
          <a:xfrm>
            <a:off x="5234895" y="5079289"/>
            <a:ext cx="4419600" cy="817900"/>
          </a:xfrm>
          <a:prstGeom prst="roundRect">
            <a:avLst/>
          </a:prstGeom>
          <a:solidFill>
            <a:srgbClr val="72727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2" name="!!SchedDayD">
            <a:extLst>
              <a:ext uri="{FF2B5EF4-FFF2-40B4-BE49-F238E27FC236}">
                <a16:creationId xmlns:a16="http://schemas.microsoft.com/office/drawing/2014/main" id="{52BE26BB-6E12-44B4-E2FE-3571DDA2EF58}"/>
              </a:ext>
            </a:extLst>
          </p:cNvPr>
          <p:cNvSpPr/>
          <p:nvPr/>
        </p:nvSpPr>
        <p:spPr>
          <a:xfrm>
            <a:off x="8922017" y="4001161"/>
            <a:ext cx="2197222" cy="817900"/>
          </a:xfrm>
          <a:prstGeom prst="roundRect">
            <a:avLst/>
          </a:prstGeom>
          <a:solidFill>
            <a:srgbClr val="D295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2" name="!!SchedDayD">
            <a:extLst>
              <a:ext uri="{FF2B5EF4-FFF2-40B4-BE49-F238E27FC236}">
                <a16:creationId xmlns:a16="http://schemas.microsoft.com/office/drawing/2014/main" id="{3A7A2864-6F48-1B8A-1577-814EAD4FD3CC}"/>
              </a:ext>
            </a:extLst>
          </p:cNvPr>
          <p:cNvSpPr/>
          <p:nvPr/>
        </p:nvSpPr>
        <p:spPr>
          <a:xfrm>
            <a:off x="2275947" y="4009933"/>
            <a:ext cx="4419600" cy="817900"/>
          </a:xfrm>
          <a:prstGeom prst="roundRect">
            <a:avLst/>
          </a:prstGeom>
          <a:solidFill>
            <a:srgbClr val="D295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pic>
        <p:nvPicPr>
          <p:cNvPr id="8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2F24ED-475D-C45F-F580-CD90A34B90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6" y="788152"/>
            <a:ext cx="704060" cy="704060"/>
          </a:xfrm>
          <a:prstGeom prst="rect">
            <a:avLst/>
          </a:prstGeom>
        </p:spPr>
      </p:pic>
      <p:sp>
        <p:nvSpPr>
          <p:cNvPr id="11" name="!!A">
            <a:extLst>
              <a:ext uri="{FF2B5EF4-FFF2-40B4-BE49-F238E27FC236}">
                <a16:creationId xmlns:a16="http://schemas.microsoft.com/office/drawing/2014/main" id="{2A69F0EE-59CE-68CB-82AC-8D0F71E6742E}"/>
              </a:ext>
            </a:extLst>
          </p:cNvPr>
          <p:cNvSpPr txBox="1"/>
          <p:nvPr/>
        </p:nvSpPr>
        <p:spPr>
          <a:xfrm>
            <a:off x="1219048" y="812751"/>
            <a:ext cx="82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57150">
                  <a:noFill/>
                </a:ln>
                <a:solidFill>
                  <a:srgbClr val="1D499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1500" dirty="0">
              <a:ln w="57150">
                <a:noFill/>
              </a:ln>
              <a:solidFill>
                <a:srgbClr val="1D499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12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7A95F2E-6ABF-EB74-480E-A838E8CE05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84" y="1887215"/>
            <a:ext cx="704060" cy="704060"/>
          </a:xfrm>
          <a:prstGeom prst="rect">
            <a:avLst/>
          </a:prstGeom>
        </p:spPr>
      </p:pic>
      <p:sp>
        <p:nvSpPr>
          <p:cNvPr id="13" name="!!B">
            <a:extLst>
              <a:ext uri="{FF2B5EF4-FFF2-40B4-BE49-F238E27FC236}">
                <a16:creationId xmlns:a16="http://schemas.microsoft.com/office/drawing/2014/main" id="{0590E6A5-E7A6-2B5B-6448-0D97857EF7FD}"/>
              </a:ext>
            </a:extLst>
          </p:cNvPr>
          <p:cNvSpPr txBox="1"/>
          <p:nvPr/>
        </p:nvSpPr>
        <p:spPr>
          <a:xfrm>
            <a:off x="1252738" y="1951569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BE5108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9600" dirty="0">
              <a:ln w="57150">
                <a:noFill/>
              </a:ln>
              <a:solidFill>
                <a:srgbClr val="BE5108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14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02979D-5780-636B-1C04-6F9385CB9BF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37" y="3014538"/>
            <a:ext cx="704060" cy="704060"/>
          </a:xfrm>
          <a:prstGeom prst="rect">
            <a:avLst/>
          </a:prstGeom>
        </p:spPr>
      </p:pic>
      <p:sp>
        <p:nvSpPr>
          <p:cNvPr id="15" name="!!C">
            <a:extLst>
              <a:ext uri="{FF2B5EF4-FFF2-40B4-BE49-F238E27FC236}">
                <a16:creationId xmlns:a16="http://schemas.microsoft.com/office/drawing/2014/main" id="{2D74E1E8-E741-4CCF-CC08-C2FF222CCAF2}"/>
              </a:ext>
            </a:extLst>
          </p:cNvPr>
          <p:cNvSpPr txBox="1"/>
          <p:nvPr/>
        </p:nvSpPr>
        <p:spPr>
          <a:xfrm>
            <a:off x="1253189" y="3078892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C1D5B4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9600" dirty="0">
              <a:ln w="57150">
                <a:noFill/>
              </a:ln>
              <a:solidFill>
                <a:srgbClr val="C1D5B4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18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D5ED40-0F1F-A470-31CF-88E2FB7AAF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37" y="4141861"/>
            <a:ext cx="704060" cy="704060"/>
          </a:xfrm>
          <a:prstGeom prst="rect">
            <a:avLst/>
          </a:prstGeom>
        </p:spPr>
      </p:pic>
      <p:sp>
        <p:nvSpPr>
          <p:cNvPr id="19" name="!!D">
            <a:extLst>
              <a:ext uri="{FF2B5EF4-FFF2-40B4-BE49-F238E27FC236}">
                <a16:creationId xmlns:a16="http://schemas.microsoft.com/office/drawing/2014/main" id="{C8F8B059-5AD2-A033-833D-A73CBD428B8F}"/>
              </a:ext>
            </a:extLst>
          </p:cNvPr>
          <p:cNvSpPr txBox="1"/>
          <p:nvPr/>
        </p:nvSpPr>
        <p:spPr>
          <a:xfrm>
            <a:off x="1253189" y="4206215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D29500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9600" dirty="0">
              <a:ln w="57150">
                <a:noFill/>
              </a:ln>
              <a:solidFill>
                <a:srgbClr val="D29500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pic>
        <p:nvPicPr>
          <p:cNvPr id="25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C92DEC-812D-5A81-A4E2-276DA47B7C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06" y="5140146"/>
            <a:ext cx="704060" cy="704060"/>
          </a:xfrm>
          <a:prstGeom prst="rect">
            <a:avLst/>
          </a:prstGeom>
        </p:spPr>
      </p:pic>
      <p:sp>
        <p:nvSpPr>
          <p:cNvPr id="26" name="!!E">
            <a:extLst>
              <a:ext uri="{FF2B5EF4-FFF2-40B4-BE49-F238E27FC236}">
                <a16:creationId xmlns:a16="http://schemas.microsoft.com/office/drawing/2014/main" id="{48D35261-D9BE-E997-9698-2FF96ABF5056}"/>
              </a:ext>
            </a:extLst>
          </p:cNvPr>
          <p:cNvSpPr txBox="1"/>
          <p:nvPr/>
        </p:nvSpPr>
        <p:spPr>
          <a:xfrm>
            <a:off x="1308511" y="5204500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72727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9600" dirty="0">
              <a:ln w="57150">
                <a:noFill/>
              </a:ln>
              <a:solidFill>
                <a:srgbClr val="72727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F46F90-08EB-1710-E490-1C119EECD449}"/>
              </a:ext>
            </a:extLst>
          </p:cNvPr>
          <p:cNvSpPr/>
          <p:nvPr/>
        </p:nvSpPr>
        <p:spPr>
          <a:xfrm>
            <a:off x="9654495" y="532055"/>
            <a:ext cx="1464744" cy="536513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3D8E1D-D76D-8E97-7A39-2C757865E948}"/>
              </a:ext>
            </a:extLst>
          </p:cNvPr>
          <p:cNvSpPr/>
          <p:nvPr/>
        </p:nvSpPr>
        <p:spPr>
          <a:xfrm>
            <a:off x="2249222" y="532055"/>
            <a:ext cx="6664338" cy="536513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9" name="Border">
            <a:extLst>
              <a:ext uri="{FF2B5EF4-FFF2-40B4-BE49-F238E27FC236}">
                <a16:creationId xmlns:a16="http://schemas.microsoft.com/office/drawing/2014/main" id="{0B011145-BB9C-FCE1-0461-580DE3569D9C}"/>
              </a:ext>
            </a:extLst>
          </p:cNvPr>
          <p:cNvSpPr/>
          <p:nvPr/>
        </p:nvSpPr>
        <p:spPr>
          <a:xfrm rot="5400000">
            <a:off x="6698650" y="2941349"/>
            <a:ext cx="5179211" cy="732478"/>
          </a:xfrm>
          <a:prstGeom prst="roundRect">
            <a:avLst>
              <a:gd name="adj" fmla="val 0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FA1F5F60-2C9F-97B3-B4BF-93DE94216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45"/>
            <a:ext cx="9144000" cy="52727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6:00 PM – 8:00 PM</a:t>
            </a:r>
            <a:endParaRPr lang="en-PH" sz="2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52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!!Whole">
            <a:extLst>
              <a:ext uri="{FF2B5EF4-FFF2-40B4-BE49-F238E27FC236}">
                <a16:creationId xmlns:a16="http://schemas.microsoft.com/office/drawing/2014/main" id="{438E518B-1E82-5DCC-F975-5DEEE9389020}"/>
              </a:ext>
            </a:extLst>
          </p:cNvPr>
          <p:cNvSpPr/>
          <p:nvPr/>
        </p:nvSpPr>
        <p:spPr>
          <a:xfrm>
            <a:off x="6306227" y="3429000"/>
            <a:ext cx="192471" cy="1924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pic>
        <p:nvPicPr>
          <p:cNvPr id="6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473FAC-528E-2B4E-C55B-CAB1F00D85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703">
            <a:off x="288358" y="807434"/>
            <a:ext cx="1387441" cy="1387441"/>
          </a:xfrm>
          <a:prstGeom prst="rect">
            <a:avLst/>
          </a:prstGeom>
        </p:spPr>
      </p:pic>
      <p:pic>
        <p:nvPicPr>
          <p:cNvPr id="7" name="!!S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9FBFA3-3BF9-574C-AB3B-E239882982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02238" y="290767"/>
            <a:ext cx="1060377" cy="1060377"/>
          </a:xfrm>
          <a:prstGeom prst="rect">
            <a:avLst/>
          </a:prstGeom>
        </p:spPr>
      </p:pic>
      <p:sp>
        <p:nvSpPr>
          <p:cNvPr id="24" name="!!A">
            <a:extLst>
              <a:ext uri="{FF2B5EF4-FFF2-40B4-BE49-F238E27FC236}">
                <a16:creationId xmlns:a16="http://schemas.microsoft.com/office/drawing/2014/main" id="{1F56B4AF-554F-0E1C-8D3B-B9314387FB7F}"/>
              </a:ext>
            </a:extLst>
          </p:cNvPr>
          <p:cNvSpPr txBox="1"/>
          <p:nvPr/>
        </p:nvSpPr>
        <p:spPr>
          <a:xfrm>
            <a:off x="1034124" y="512875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1D499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1D499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30" name="!!SchedDayA">
            <a:extLst>
              <a:ext uri="{FF2B5EF4-FFF2-40B4-BE49-F238E27FC236}">
                <a16:creationId xmlns:a16="http://schemas.microsoft.com/office/drawing/2014/main" id="{A16CE7CF-9AC2-3FE7-C352-C2120148D9A1}"/>
              </a:ext>
            </a:extLst>
          </p:cNvPr>
          <p:cNvSpPr/>
          <p:nvPr/>
        </p:nvSpPr>
        <p:spPr>
          <a:xfrm>
            <a:off x="2299083" y="686106"/>
            <a:ext cx="1966238" cy="507205"/>
          </a:xfrm>
          <a:prstGeom prst="roundRect">
            <a:avLst/>
          </a:prstGeom>
          <a:solidFill>
            <a:srgbClr val="1D499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Monday-Saturday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31" name="!!SchedTimeA">
            <a:extLst>
              <a:ext uri="{FF2B5EF4-FFF2-40B4-BE49-F238E27FC236}">
                <a16:creationId xmlns:a16="http://schemas.microsoft.com/office/drawing/2014/main" id="{6C538772-24F1-6B16-B4C5-4E611F297188}"/>
              </a:ext>
            </a:extLst>
          </p:cNvPr>
          <p:cNvSpPr/>
          <p:nvPr/>
        </p:nvSpPr>
        <p:spPr>
          <a:xfrm>
            <a:off x="2299084" y="1256725"/>
            <a:ext cx="1920219" cy="507205"/>
          </a:xfrm>
          <a:prstGeom prst="roundRect">
            <a:avLst/>
          </a:prstGeom>
          <a:solidFill>
            <a:srgbClr val="1D499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12:00 AM – 11:59PM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32" name="Total">
            <a:extLst>
              <a:ext uri="{FF2B5EF4-FFF2-40B4-BE49-F238E27FC236}">
                <a16:creationId xmlns:a16="http://schemas.microsoft.com/office/drawing/2014/main" id="{9C64A1C4-F640-2A7C-C866-33159453C04A}"/>
              </a:ext>
            </a:extLst>
          </p:cNvPr>
          <p:cNvSpPr/>
          <p:nvPr/>
        </p:nvSpPr>
        <p:spPr>
          <a:xfrm>
            <a:off x="2615340" y="1851066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D4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Bahnschrift Condensed" panose="020B0502040204020203" pitchFamily="34" charset="0"/>
              </a:rPr>
              <a:t>144hrs</a:t>
            </a:r>
            <a:endParaRPr lang="en-PH" sz="2800" dirty="0">
              <a:solidFill>
                <a:srgbClr val="1D4999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3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6C9BA9-F90C-2FEF-48B7-753CFDBA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703">
            <a:off x="3925275" y="2280034"/>
            <a:ext cx="1387441" cy="1387441"/>
          </a:xfrm>
          <a:prstGeom prst="rect">
            <a:avLst/>
          </a:prstGeom>
        </p:spPr>
      </p:pic>
      <p:pic>
        <p:nvPicPr>
          <p:cNvPr id="34" name="!!S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B8EC5E-92BF-8C80-5154-84C3486098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39155" y="1763367"/>
            <a:ext cx="1060377" cy="1060377"/>
          </a:xfrm>
          <a:prstGeom prst="rect">
            <a:avLst/>
          </a:prstGeom>
        </p:spPr>
      </p:pic>
      <p:sp>
        <p:nvSpPr>
          <p:cNvPr id="35" name="!!B">
            <a:extLst>
              <a:ext uri="{FF2B5EF4-FFF2-40B4-BE49-F238E27FC236}">
                <a16:creationId xmlns:a16="http://schemas.microsoft.com/office/drawing/2014/main" id="{7887B9E6-A43A-28D2-FB09-6A41C3B06BA3}"/>
              </a:ext>
            </a:extLst>
          </p:cNvPr>
          <p:cNvSpPr txBox="1"/>
          <p:nvPr/>
        </p:nvSpPr>
        <p:spPr>
          <a:xfrm>
            <a:off x="4671041" y="1985475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BE5108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BE5108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36" name="!!SchedDayB">
            <a:extLst>
              <a:ext uri="{FF2B5EF4-FFF2-40B4-BE49-F238E27FC236}">
                <a16:creationId xmlns:a16="http://schemas.microsoft.com/office/drawing/2014/main" id="{EA780908-284E-3D8B-5C2E-42367B29E2F7}"/>
              </a:ext>
            </a:extLst>
          </p:cNvPr>
          <p:cNvSpPr/>
          <p:nvPr/>
        </p:nvSpPr>
        <p:spPr>
          <a:xfrm>
            <a:off x="5936000" y="2158706"/>
            <a:ext cx="1966238" cy="507205"/>
          </a:xfrm>
          <a:prstGeom prst="roundRect">
            <a:avLst/>
          </a:prstGeom>
          <a:solidFill>
            <a:srgbClr val="BE5108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Monday-Saturday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37" name="!!SchedTimeB">
            <a:extLst>
              <a:ext uri="{FF2B5EF4-FFF2-40B4-BE49-F238E27FC236}">
                <a16:creationId xmlns:a16="http://schemas.microsoft.com/office/drawing/2014/main" id="{6062AC6F-25A1-3938-B236-328195459FD2}"/>
              </a:ext>
            </a:extLst>
          </p:cNvPr>
          <p:cNvSpPr/>
          <p:nvPr/>
        </p:nvSpPr>
        <p:spPr>
          <a:xfrm>
            <a:off x="5936001" y="2729325"/>
            <a:ext cx="1920219" cy="507205"/>
          </a:xfrm>
          <a:prstGeom prst="roundRect">
            <a:avLst/>
          </a:prstGeom>
          <a:solidFill>
            <a:srgbClr val="BE5108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12:00 PM – 11:59PM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38" name="Total">
            <a:extLst>
              <a:ext uri="{FF2B5EF4-FFF2-40B4-BE49-F238E27FC236}">
                <a16:creationId xmlns:a16="http://schemas.microsoft.com/office/drawing/2014/main" id="{D98B7F3C-59F7-F3EC-B803-24F426CE1141}"/>
              </a:ext>
            </a:extLst>
          </p:cNvPr>
          <p:cNvSpPr/>
          <p:nvPr/>
        </p:nvSpPr>
        <p:spPr>
          <a:xfrm>
            <a:off x="6297086" y="3311601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BE51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BE5108"/>
                </a:solidFill>
                <a:latin typeface="Bahnschrift Condensed" panose="020B0502040204020203" pitchFamily="34" charset="0"/>
              </a:rPr>
              <a:t>72hrs</a:t>
            </a:r>
            <a:endParaRPr lang="en-PH" sz="2800" dirty="0">
              <a:solidFill>
                <a:srgbClr val="BE5108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9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14C8C98-9EEA-813B-B2A5-6614783B94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703">
            <a:off x="7847493" y="1047501"/>
            <a:ext cx="1387441" cy="1387441"/>
          </a:xfrm>
          <a:prstGeom prst="rect">
            <a:avLst/>
          </a:prstGeom>
        </p:spPr>
      </p:pic>
      <p:pic>
        <p:nvPicPr>
          <p:cNvPr id="40" name="!!S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3EC1429-0890-FCF1-DAA8-CEF3AB696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61373" y="530834"/>
            <a:ext cx="1060377" cy="1060377"/>
          </a:xfrm>
          <a:prstGeom prst="rect">
            <a:avLst/>
          </a:prstGeom>
        </p:spPr>
      </p:pic>
      <p:sp>
        <p:nvSpPr>
          <p:cNvPr id="41" name="!!C">
            <a:extLst>
              <a:ext uri="{FF2B5EF4-FFF2-40B4-BE49-F238E27FC236}">
                <a16:creationId xmlns:a16="http://schemas.microsoft.com/office/drawing/2014/main" id="{01452CDA-C1F0-0600-62C3-808ED476B28D}"/>
              </a:ext>
            </a:extLst>
          </p:cNvPr>
          <p:cNvSpPr txBox="1"/>
          <p:nvPr/>
        </p:nvSpPr>
        <p:spPr>
          <a:xfrm>
            <a:off x="8593259" y="752942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4A852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4A852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42" name="!!SchedDayC">
            <a:extLst>
              <a:ext uri="{FF2B5EF4-FFF2-40B4-BE49-F238E27FC236}">
                <a16:creationId xmlns:a16="http://schemas.microsoft.com/office/drawing/2014/main" id="{F77AEF77-2F00-91A4-C567-3C7C5AEA97AF}"/>
              </a:ext>
            </a:extLst>
          </p:cNvPr>
          <p:cNvSpPr/>
          <p:nvPr/>
        </p:nvSpPr>
        <p:spPr>
          <a:xfrm>
            <a:off x="9858218" y="926173"/>
            <a:ext cx="1966238" cy="507205"/>
          </a:xfrm>
          <a:prstGeom prst="roundRect">
            <a:avLst/>
          </a:prstGeom>
          <a:solidFill>
            <a:srgbClr val="4A852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Tuesday - Thursday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43" name="!!SchedTimeC">
            <a:extLst>
              <a:ext uri="{FF2B5EF4-FFF2-40B4-BE49-F238E27FC236}">
                <a16:creationId xmlns:a16="http://schemas.microsoft.com/office/drawing/2014/main" id="{0A5FC11B-D782-8A55-3FD2-4CBFAFE8A857}"/>
              </a:ext>
            </a:extLst>
          </p:cNvPr>
          <p:cNvSpPr/>
          <p:nvPr/>
        </p:nvSpPr>
        <p:spPr>
          <a:xfrm>
            <a:off x="9858219" y="1496792"/>
            <a:ext cx="1920219" cy="507205"/>
          </a:xfrm>
          <a:prstGeom prst="roundRect">
            <a:avLst/>
          </a:prstGeom>
          <a:solidFill>
            <a:srgbClr val="4A852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12:00 AM – 5PM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44" name="Total">
            <a:extLst>
              <a:ext uri="{FF2B5EF4-FFF2-40B4-BE49-F238E27FC236}">
                <a16:creationId xmlns:a16="http://schemas.microsoft.com/office/drawing/2014/main" id="{4B2AC8CE-122C-171D-B391-69C69E625BC6}"/>
              </a:ext>
            </a:extLst>
          </p:cNvPr>
          <p:cNvSpPr/>
          <p:nvPr/>
        </p:nvSpPr>
        <p:spPr>
          <a:xfrm>
            <a:off x="10219304" y="2091133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A85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A8522"/>
                </a:solidFill>
                <a:latin typeface="Bahnschrift Condensed" panose="020B0502040204020203" pitchFamily="34" charset="0"/>
              </a:rPr>
              <a:t>51hrs</a:t>
            </a:r>
            <a:endParaRPr lang="en-PH" sz="2800" dirty="0">
              <a:solidFill>
                <a:srgbClr val="4A852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5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820491-DED8-904E-B268-772E8CD782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703">
            <a:off x="1671614" y="4391002"/>
            <a:ext cx="1387441" cy="1387441"/>
          </a:xfrm>
          <a:prstGeom prst="rect">
            <a:avLst/>
          </a:prstGeom>
        </p:spPr>
      </p:pic>
      <p:pic>
        <p:nvPicPr>
          <p:cNvPr id="46" name="!!S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0BD3811-AE9C-658A-C9E2-4F70F8A2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85494" y="3874335"/>
            <a:ext cx="1060377" cy="1060377"/>
          </a:xfrm>
          <a:prstGeom prst="rect">
            <a:avLst/>
          </a:prstGeom>
        </p:spPr>
      </p:pic>
      <p:sp>
        <p:nvSpPr>
          <p:cNvPr id="47" name="!!D">
            <a:extLst>
              <a:ext uri="{FF2B5EF4-FFF2-40B4-BE49-F238E27FC236}">
                <a16:creationId xmlns:a16="http://schemas.microsoft.com/office/drawing/2014/main" id="{1F0865C5-9EB7-BE45-359B-C8B771D7DEEA}"/>
              </a:ext>
            </a:extLst>
          </p:cNvPr>
          <p:cNvSpPr txBox="1"/>
          <p:nvPr/>
        </p:nvSpPr>
        <p:spPr>
          <a:xfrm>
            <a:off x="2417380" y="4096443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D29500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D29500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48" name="!!SchedDayD">
            <a:extLst>
              <a:ext uri="{FF2B5EF4-FFF2-40B4-BE49-F238E27FC236}">
                <a16:creationId xmlns:a16="http://schemas.microsoft.com/office/drawing/2014/main" id="{67BF120A-E386-2101-5321-F0FF52A5F556}"/>
              </a:ext>
            </a:extLst>
          </p:cNvPr>
          <p:cNvSpPr/>
          <p:nvPr/>
        </p:nvSpPr>
        <p:spPr>
          <a:xfrm>
            <a:off x="3682339" y="4269674"/>
            <a:ext cx="1966238" cy="507205"/>
          </a:xfrm>
          <a:prstGeom prst="roundRect">
            <a:avLst/>
          </a:prstGeom>
          <a:solidFill>
            <a:srgbClr val="D295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Wednesday-Friday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49" name="!!SchedTimeD">
            <a:extLst>
              <a:ext uri="{FF2B5EF4-FFF2-40B4-BE49-F238E27FC236}">
                <a16:creationId xmlns:a16="http://schemas.microsoft.com/office/drawing/2014/main" id="{33350007-4D6F-970A-0D95-443F4142FAF0}"/>
              </a:ext>
            </a:extLst>
          </p:cNvPr>
          <p:cNvSpPr/>
          <p:nvPr/>
        </p:nvSpPr>
        <p:spPr>
          <a:xfrm>
            <a:off x="3682340" y="4840293"/>
            <a:ext cx="1920219" cy="507205"/>
          </a:xfrm>
          <a:prstGeom prst="roundRect">
            <a:avLst/>
          </a:prstGeom>
          <a:solidFill>
            <a:srgbClr val="D295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6:00 PM – 12:00 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50" name="Total">
            <a:extLst>
              <a:ext uri="{FF2B5EF4-FFF2-40B4-BE49-F238E27FC236}">
                <a16:creationId xmlns:a16="http://schemas.microsoft.com/office/drawing/2014/main" id="{2091A842-C47F-CC63-94AE-4DB9AC60BDC3}"/>
              </a:ext>
            </a:extLst>
          </p:cNvPr>
          <p:cNvSpPr/>
          <p:nvPr/>
        </p:nvSpPr>
        <p:spPr>
          <a:xfrm>
            <a:off x="4021043" y="5426756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D29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D29500"/>
                </a:solidFill>
                <a:latin typeface="Bahnschrift Condensed" panose="020B0502040204020203" pitchFamily="34" charset="0"/>
              </a:rPr>
              <a:t>54hrs</a:t>
            </a:r>
            <a:endParaRPr lang="en-PH" sz="2800" dirty="0">
              <a:solidFill>
                <a:srgbClr val="D295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1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901E77-B046-E0A1-D2AA-61B1106CA89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703">
            <a:off x="6690354" y="4414934"/>
            <a:ext cx="1387441" cy="1387441"/>
          </a:xfrm>
          <a:prstGeom prst="rect">
            <a:avLst/>
          </a:prstGeom>
        </p:spPr>
      </p:pic>
      <p:pic>
        <p:nvPicPr>
          <p:cNvPr id="52" name="!!S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19A664-CE4C-D743-0F4D-0E117749F5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04234" y="3898267"/>
            <a:ext cx="1060377" cy="1060377"/>
          </a:xfrm>
          <a:prstGeom prst="rect">
            <a:avLst/>
          </a:prstGeom>
        </p:spPr>
      </p:pic>
      <p:sp>
        <p:nvSpPr>
          <p:cNvPr id="53" name="!!E">
            <a:extLst>
              <a:ext uri="{FF2B5EF4-FFF2-40B4-BE49-F238E27FC236}">
                <a16:creationId xmlns:a16="http://schemas.microsoft.com/office/drawing/2014/main" id="{DF4354EE-1375-92C1-41CD-FC6D08D56B99}"/>
              </a:ext>
            </a:extLst>
          </p:cNvPr>
          <p:cNvSpPr txBox="1"/>
          <p:nvPr/>
        </p:nvSpPr>
        <p:spPr>
          <a:xfrm>
            <a:off x="7436120" y="4120375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72727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72727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54" name="!!SchedDayE">
            <a:extLst>
              <a:ext uri="{FF2B5EF4-FFF2-40B4-BE49-F238E27FC236}">
                <a16:creationId xmlns:a16="http://schemas.microsoft.com/office/drawing/2014/main" id="{90878584-7D03-AB21-F16E-764FAFC3771E}"/>
              </a:ext>
            </a:extLst>
          </p:cNvPr>
          <p:cNvSpPr/>
          <p:nvPr/>
        </p:nvSpPr>
        <p:spPr>
          <a:xfrm>
            <a:off x="8701079" y="4293606"/>
            <a:ext cx="1966238" cy="507205"/>
          </a:xfrm>
          <a:prstGeom prst="roundRect">
            <a:avLst/>
          </a:prstGeom>
          <a:solidFill>
            <a:srgbClr val="72727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Monday-Saturday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55" name="!!SchedTimeE">
            <a:extLst>
              <a:ext uri="{FF2B5EF4-FFF2-40B4-BE49-F238E27FC236}">
                <a16:creationId xmlns:a16="http://schemas.microsoft.com/office/drawing/2014/main" id="{40158BDA-6EC2-F7A4-74B2-913DC904C72B}"/>
              </a:ext>
            </a:extLst>
          </p:cNvPr>
          <p:cNvSpPr/>
          <p:nvPr/>
        </p:nvSpPr>
        <p:spPr>
          <a:xfrm>
            <a:off x="8701080" y="4864225"/>
            <a:ext cx="1920219" cy="507205"/>
          </a:xfrm>
          <a:prstGeom prst="roundRect">
            <a:avLst/>
          </a:prstGeom>
          <a:solidFill>
            <a:srgbClr val="72727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8:00 AM – 8:00 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56" name="Total">
            <a:extLst>
              <a:ext uri="{FF2B5EF4-FFF2-40B4-BE49-F238E27FC236}">
                <a16:creationId xmlns:a16="http://schemas.microsoft.com/office/drawing/2014/main" id="{CA330686-EC0E-1847-F782-10BEDF022F7B}"/>
              </a:ext>
            </a:extLst>
          </p:cNvPr>
          <p:cNvSpPr/>
          <p:nvPr/>
        </p:nvSpPr>
        <p:spPr>
          <a:xfrm>
            <a:off x="9039156" y="5450605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272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27272"/>
                </a:solidFill>
                <a:latin typeface="Bahnschrift Condensed" panose="020B0502040204020203" pitchFamily="34" charset="0"/>
              </a:rPr>
              <a:t>72hrs</a:t>
            </a:r>
            <a:endParaRPr lang="en-PH" sz="2800" dirty="0">
              <a:solidFill>
                <a:srgbClr val="727272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7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44" grpId="0" animBg="1"/>
      <p:bldP spid="50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pic>
        <p:nvPicPr>
          <p:cNvPr id="6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473FAC-528E-2B4E-C55B-CAB1F00D85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66" y="2279583"/>
            <a:ext cx="1387441" cy="1387441"/>
          </a:xfrm>
          <a:prstGeom prst="rect">
            <a:avLst/>
          </a:prstGeom>
        </p:spPr>
      </p:pic>
      <p:pic>
        <p:nvPicPr>
          <p:cNvPr id="7" name="!!S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9FBFA3-3BF9-574C-AB3B-E239882982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46" y="1762916"/>
            <a:ext cx="1060377" cy="1060377"/>
          </a:xfrm>
          <a:prstGeom prst="rect">
            <a:avLst/>
          </a:prstGeom>
        </p:spPr>
      </p:pic>
      <p:sp>
        <p:nvSpPr>
          <p:cNvPr id="24" name="!!A">
            <a:extLst>
              <a:ext uri="{FF2B5EF4-FFF2-40B4-BE49-F238E27FC236}">
                <a16:creationId xmlns:a16="http://schemas.microsoft.com/office/drawing/2014/main" id="{1F56B4AF-554F-0E1C-8D3B-B9314387FB7F}"/>
              </a:ext>
            </a:extLst>
          </p:cNvPr>
          <p:cNvSpPr txBox="1"/>
          <p:nvPr/>
        </p:nvSpPr>
        <p:spPr>
          <a:xfrm>
            <a:off x="4737332" y="1985024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1D499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1D499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30" name="!!SchedDayA">
            <a:extLst>
              <a:ext uri="{FF2B5EF4-FFF2-40B4-BE49-F238E27FC236}">
                <a16:creationId xmlns:a16="http://schemas.microsoft.com/office/drawing/2014/main" id="{A16CE7CF-9AC2-3FE7-C352-C2120148D9A1}"/>
              </a:ext>
            </a:extLst>
          </p:cNvPr>
          <p:cNvSpPr/>
          <p:nvPr/>
        </p:nvSpPr>
        <p:spPr>
          <a:xfrm>
            <a:off x="6002291" y="2158255"/>
            <a:ext cx="1966238" cy="507205"/>
          </a:xfrm>
          <a:prstGeom prst="roundRect">
            <a:avLst/>
          </a:prstGeom>
          <a:solidFill>
            <a:srgbClr val="1D499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Monday-Saturday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31" name="!!SchedTimeA">
            <a:extLst>
              <a:ext uri="{FF2B5EF4-FFF2-40B4-BE49-F238E27FC236}">
                <a16:creationId xmlns:a16="http://schemas.microsoft.com/office/drawing/2014/main" id="{6C538772-24F1-6B16-B4C5-4E611F297188}"/>
              </a:ext>
            </a:extLst>
          </p:cNvPr>
          <p:cNvSpPr/>
          <p:nvPr/>
        </p:nvSpPr>
        <p:spPr>
          <a:xfrm>
            <a:off x="6002292" y="2728874"/>
            <a:ext cx="1920219" cy="507205"/>
          </a:xfrm>
          <a:prstGeom prst="roundRect">
            <a:avLst/>
          </a:prstGeom>
          <a:solidFill>
            <a:srgbClr val="1D499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12:00 AM – 11:59PM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32" name="Total">
            <a:extLst>
              <a:ext uri="{FF2B5EF4-FFF2-40B4-BE49-F238E27FC236}">
                <a16:creationId xmlns:a16="http://schemas.microsoft.com/office/drawing/2014/main" id="{9C64A1C4-F640-2A7C-C866-33159453C04A}"/>
              </a:ext>
            </a:extLst>
          </p:cNvPr>
          <p:cNvSpPr/>
          <p:nvPr/>
        </p:nvSpPr>
        <p:spPr>
          <a:xfrm>
            <a:off x="6318548" y="3323215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D4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Bahnschrift Condensed" panose="020B0502040204020203" pitchFamily="34" charset="0"/>
              </a:rPr>
              <a:t>144hrs</a:t>
            </a:r>
            <a:endParaRPr lang="en-PH" sz="2800" dirty="0">
              <a:solidFill>
                <a:srgbClr val="1D4999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3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6C9BA9-F90C-2FEF-48B7-753CFDBA086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75" y="2280034"/>
            <a:ext cx="1387441" cy="1387441"/>
          </a:xfrm>
          <a:prstGeom prst="rect">
            <a:avLst/>
          </a:prstGeom>
        </p:spPr>
      </p:pic>
      <p:pic>
        <p:nvPicPr>
          <p:cNvPr id="34" name="!!S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B8EC5E-92BF-8C80-5154-84C3486098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55" y="1763367"/>
            <a:ext cx="1060377" cy="1060377"/>
          </a:xfrm>
          <a:prstGeom prst="rect">
            <a:avLst/>
          </a:prstGeom>
        </p:spPr>
      </p:pic>
      <p:sp>
        <p:nvSpPr>
          <p:cNvPr id="35" name="!!B">
            <a:extLst>
              <a:ext uri="{FF2B5EF4-FFF2-40B4-BE49-F238E27FC236}">
                <a16:creationId xmlns:a16="http://schemas.microsoft.com/office/drawing/2014/main" id="{7887B9E6-A43A-28D2-FB09-6A41C3B06BA3}"/>
              </a:ext>
            </a:extLst>
          </p:cNvPr>
          <p:cNvSpPr txBox="1"/>
          <p:nvPr/>
        </p:nvSpPr>
        <p:spPr>
          <a:xfrm>
            <a:off x="4671041" y="1985475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BE5108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BE5108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36" name="!!SchedDayB">
            <a:extLst>
              <a:ext uri="{FF2B5EF4-FFF2-40B4-BE49-F238E27FC236}">
                <a16:creationId xmlns:a16="http://schemas.microsoft.com/office/drawing/2014/main" id="{EA780908-284E-3D8B-5C2E-42367B29E2F7}"/>
              </a:ext>
            </a:extLst>
          </p:cNvPr>
          <p:cNvSpPr/>
          <p:nvPr/>
        </p:nvSpPr>
        <p:spPr>
          <a:xfrm>
            <a:off x="5936000" y="2158706"/>
            <a:ext cx="1966238" cy="507205"/>
          </a:xfrm>
          <a:prstGeom prst="roundRect">
            <a:avLst/>
          </a:prstGeom>
          <a:solidFill>
            <a:srgbClr val="BE5108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Monday-Saturday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37" name="!!SchedTimeB">
            <a:extLst>
              <a:ext uri="{FF2B5EF4-FFF2-40B4-BE49-F238E27FC236}">
                <a16:creationId xmlns:a16="http://schemas.microsoft.com/office/drawing/2014/main" id="{6062AC6F-25A1-3938-B236-328195459FD2}"/>
              </a:ext>
            </a:extLst>
          </p:cNvPr>
          <p:cNvSpPr/>
          <p:nvPr/>
        </p:nvSpPr>
        <p:spPr>
          <a:xfrm>
            <a:off x="5936001" y="2729325"/>
            <a:ext cx="1920219" cy="507205"/>
          </a:xfrm>
          <a:prstGeom prst="roundRect">
            <a:avLst/>
          </a:prstGeom>
          <a:solidFill>
            <a:srgbClr val="BE5108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12:00 PM – 11:59PM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38" name="Total">
            <a:extLst>
              <a:ext uri="{FF2B5EF4-FFF2-40B4-BE49-F238E27FC236}">
                <a16:creationId xmlns:a16="http://schemas.microsoft.com/office/drawing/2014/main" id="{D98B7F3C-59F7-F3EC-B803-24F426CE1141}"/>
              </a:ext>
            </a:extLst>
          </p:cNvPr>
          <p:cNvSpPr/>
          <p:nvPr/>
        </p:nvSpPr>
        <p:spPr>
          <a:xfrm>
            <a:off x="6297086" y="3311601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BE51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BE5108"/>
                </a:solidFill>
                <a:latin typeface="Bahnschrift Condensed" panose="020B0502040204020203" pitchFamily="34" charset="0"/>
              </a:rPr>
              <a:t>72hrs</a:t>
            </a:r>
            <a:endParaRPr lang="en-PH" sz="2800" dirty="0">
              <a:solidFill>
                <a:srgbClr val="BE5108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9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14C8C98-9EEA-813B-B2A5-6614783B94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30" y="2095012"/>
            <a:ext cx="1387441" cy="1387441"/>
          </a:xfrm>
          <a:prstGeom prst="rect">
            <a:avLst/>
          </a:prstGeom>
        </p:spPr>
      </p:pic>
      <p:pic>
        <p:nvPicPr>
          <p:cNvPr id="40" name="!!S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3EC1429-0890-FCF1-DAA8-CEF3AB696D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10" y="1578345"/>
            <a:ext cx="1060377" cy="1060377"/>
          </a:xfrm>
          <a:prstGeom prst="rect">
            <a:avLst/>
          </a:prstGeom>
        </p:spPr>
      </p:pic>
      <p:sp>
        <p:nvSpPr>
          <p:cNvPr id="41" name="!!C">
            <a:extLst>
              <a:ext uri="{FF2B5EF4-FFF2-40B4-BE49-F238E27FC236}">
                <a16:creationId xmlns:a16="http://schemas.microsoft.com/office/drawing/2014/main" id="{01452CDA-C1F0-0600-62C3-808ED476B28D}"/>
              </a:ext>
            </a:extLst>
          </p:cNvPr>
          <p:cNvSpPr txBox="1"/>
          <p:nvPr/>
        </p:nvSpPr>
        <p:spPr>
          <a:xfrm>
            <a:off x="5165396" y="1800453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4A852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4A852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42" name="!!SchedDayC">
            <a:extLst>
              <a:ext uri="{FF2B5EF4-FFF2-40B4-BE49-F238E27FC236}">
                <a16:creationId xmlns:a16="http://schemas.microsoft.com/office/drawing/2014/main" id="{F77AEF77-2F00-91A4-C567-3C7C5AEA97AF}"/>
              </a:ext>
            </a:extLst>
          </p:cNvPr>
          <p:cNvSpPr/>
          <p:nvPr/>
        </p:nvSpPr>
        <p:spPr>
          <a:xfrm>
            <a:off x="6430355" y="1973684"/>
            <a:ext cx="1966238" cy="507205"/>
          </a:xfrm>
          <a:prstGeom prst="roundRect">
            <a:avLst/>
          </a:prstGeom>
          <a:solidFill>
            <a:srgbClr val="4A852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Tuesday - Thursday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43" name="!!SchedTimeC">
            <a:extLst>
              <a:ext uri="{FF2B5EF4-FFF2-40B4-BE49-F238E27FC236}">
                <a16:creationId xmlns:a16="http://schemas.microsoft.com/office/drawing/2014/main" id="{0A5FC11B-D782-8A55-3FD2-4CBFAFE8A857}"/>
              </a:ext>
            </a:extLst>
          </p:cNvPr>
          <p:cNvSpPr/>
          <p:nvPr/>
        </p:nvSpPr>
        <p:spPr>
          <a:xfrm>
            <a:off x="6430356" y="2544303"/>
            <a:ext cx="1920219" cy="507205"/>
          </a:xfrm>
          <a:prstGeom prst="roundRect">
            <a:avLst/>
          </a:prstGeom>
          <a:solidFill>
            <a:srgbClr val="4A852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12:00 AM – 5PM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44" name="Total">
            <a:extLst>
              <a:ext uri="{FF2B5EF4-FFF2-40B4-BE49-F238E27FC236}">
                <a16:creationId xmlns:a16="http://schemas.microsoft.com/office/drawing/2014/main" id="{4B2AC8CE-122C-171D-B391-69C69E625BC6}"/>
              </a:ext>
            </a:extLst>
          </p:cNvPr>
          <p:cNvSpPr/>
          <p:nvPr/>
        </p:nvSpPr>
        <p:spPr>
          <a:xfrm>
            <a:off x="6791441" y="3138644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A85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A8522"/>
                </a:solidFill>
                <a:latin typeface="Bahnschrift Condensed" panose="020B0502040204020203" pitchFamily="34" charset="0"/>
              </a:rPr>
              <a:t>51hrs</a:t>
            </a:r>
            <a:endParaRPr lang="en-PH" sz="2800" dirty="0">
              <a:solidFill>
                <a:srgbClr val="4A8522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5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820491-DED8-904E-B268-772E8CD782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12" y="2892521"/>
            <a:ext cx="1387441" cy="1387441"/>
          </a:xfrm>
          <a:prstGeom prst="rect">
            <a:avLst/>
          </a:prstGeom>
        </p:spPr>
      </p:pic>
      <p:pic>
        <p:nvPicPr>
          <p:cNvPr id="46" name="!!S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0BD3811-AE9C-658A-C9E2-4F70F8A2F24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92" y="2375854"/>
            <a:ext cx="1060377" cy="1060377"/>
          </a:xfrm>
          <a:prstGeom prst="rect">
            <a:avLst/>
          </a:prstGeom>
        </p:spPr>
      </p:pic>
      <p:sp>
        <p:nvSpPr>
          <p:cNvPr id="47" name="!!D">
            <a:extLst>
              <a:ext uri="{FF2B5EF4-FFF2-40B4-BE49-F238E27FC236}">
                <a16:creationId xmlns:a16="http://schemas.microsoft.com/office/drawing/2014/main" id="{1F0865C5-9EB7-BE45-359B-C8B771D7DEEA}"/>
              </a:ext>
            </a:extLst>
          </p:cNvPr>
          <p:cNvSpPr txBox="1"/>
          <p:nvPr/>
        </p:nvSpPr>
        <p:spPr>
          <a:xfrm>
            <a:off x="4924778" y="2597962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D29500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D29500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48" name="!!SchedDayD">
            <a:extLst>
              <a:ext uri="{FF2B5EF4-FFF2-40B4-BE49-F238E27FC236}">
                <a16:creationId xmlns:a16="http://schemas.microsoft.com/office/drawing/2014/main" id="{67BF120A-E386-2101-5321-F0FF52A5F556}"/>
              </a:ext>
            </a:extLst>
          </p:cNvPr>
          <p:cNvSpPr/>
          <p:nvPr/>
        </p:nvSpPr>
        <p:spPr>
          <a:xfrm>
            <a:off x="6189737" y="2771193"/>
            <a:ext cx="1966238" cy="507205"/>
          </a:xfrm>
          <a:prstGeom prst="roundRect">
            <a:avLst/>
          </a:prstGeom>
          <a:solidFill>
            <a:srgbClr val="D295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Wednesday-Friday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49" name="!!SchedTimeD">
            <a:extLst>
              <a:ext uri="{FF2B5EF4-FFF2-40B4-BE49-F238E27FC236}">
                <a16:creationId xmlns:a16="http://schemas.microsoft.com/office/drawing/2014/main" id="{33350007-4D6F-970A-0D95-443F4142FAF0}"/>
              </a:ext>
            </a:extLst>
          </p:cNvPr>
          <p:cNvSpPr/>
          <p:nvPr/>
        </p:nvSpPr>
        <p:spPr>
          <a:xfrm>
            <a:off x="6189738" y="3341812"/>
            <a:ext cx="1920219" cy="507205"/>
          </a:xfrm>
          <a:prstGeom prst="roundRect">
            <a:avLst/>
          </a:prstGeom>
          <a:solidFill>
            <a:srgbClr val="D295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6:00 PM – 12:00 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50" name="Total">
            <a:extLst>
              <a:ext uri="{FF2B5EF4-FFF2-40B4-BE49-F238E27FC236}">
                <a16:creationId xmlns:a16="http://schemas.microsoft.com/office/drawing/2014/main" id="{2091A842-C47F-CC63-94AE-4DB9AC60BDC3}"/>
              </a:ext>
            </a:extLst>
          </p:cNvPr>
          <p:cNvSpPr/>
          <p:nvPr/>
        </p:nvSpPr>
        <p:spPr>
          <a:xfrm>
            <a:off x="6528441" y="3928275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D29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D29500"/>
                </a:solidFill>
                <a:latin typeface="Bahnschrift Condensed" panose="020B0502040204020203" pitchFamily="34" charset="0"/>
              </a:rPr>
              <a:t>54hrs</a:t>
            </a:r>
            <a:endParaRPr lang="en-PH" sz="2800" dirty="0">
              <a:solidFill>
                <a:srgbClr val="D295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1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901E77-B046-E0A1-D2AA-61B1106CA89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94" y="2933027"/>
            <a:ext cx="1387441" cy="1387441"/>
          </a:xfrm>
          <a:prstGeom prst="rect">
            <a:avLst/>
          </a:prstGeom>
        </p:spPr>
      </p:pic>
      <p:pic>
        <p:nvPicPr>
          <p:cNvPr id="52" name="!!S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19A664-CE4C-D743-0F4D-0E117749F50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159">
            <a:off x="5361674" y="2416360"/>
            <a:ext cx="1060377" cy="1060377"/>
          </a:xfrm>
          <a:prstGeom prst="rect">
            <a:avLst/>
          </a:prstGeom>
        </p:spPr>
      </p:pic>
      <p:sp>
        <p:nvSpPr>
          <p:cNvPr id="53" name="!!E">
            <a:extLst>
              <a:ext uri="{FF2B5EF4-FFF2-40B4-BE49-F238E27FC236}">
                <a16:creationId xmlns:a16="http://schemas.microsoft.com/office/drawing/2014/main" id="{DF4354EE-1375-92C1-41CD-FC6D08D56B99}"/>
              </a:ext>
            </a:extLst>
          </p:cNvPr>
          <p:cNvSpPr txBox="1"/>
          <p:nvPr/>
        </p:nvSpPr>
        <p:spPr>
          <a:xfrm>
            <a:off x="4993560" y="2638468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72727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72727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54" name="!!SchedDayE">
            <a:extLst>
              <a:ext uri="{FF2B5EF4-FFF2-40B4-BE49-F238E27FC236}">
                <a16:creationId xmlns:a16="http://schemas.microsoft.com/office/drawing/2014/main" id="{90878584-7D03-AB21-F16E-764FAFC3771E}"/>
              </a:ext>
            </a:extLst>
          </p:cNvPr>
          <p:cNvSpPr/>
          <p:nvPr/>
        </p:nvSpPr>
        <p:spPr>
          <a:xfrm>
            <a:off x="6258519" y="2811699"/>
            <a:ext cx="1966238" cy="507205"/>
          </a:xfrm>
          <a:prstGeom prst="roundRect">
            <a:avLst/>
          </a:prstGeom>
          <a:solidFill>
            <a:srgbClr val="72727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Monday-Saturday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55" name="!!SchedTimeE">
            <a:extLst>
              <a:ext uri="{FF2B5EF4-FFF2-40B4-BE49-F238E27FC236}">
                <a16:creationId xmlns:a16="http://schemas.microsoft.com/office/drawing/2014/main" id="{40158BDA-6EC2-F7A4-74B2-913DC904C72B}"/>
              </a:ext>
            </a:extLst>
          </p:cNvPr>
          <p:cNvSpPr/>
          <p:nvPr/>
        </p:nvSpPr>
        <p:spPr>
          <a:xfrm>
            <a:off x="6258520" y="3382318"/>
            <a:ext cx="1920219" cy="507205"/>
          </a:xfrm>
          <a:prstGeom prst="roundRect">
            <a:avLst/>
          </a:prstGeom>
          <a:solidFill>
            <a:srgbClr val="72727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8:00 AM – 8:00 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56" name="Total">
            <a:extLst>
              <a:ext uri="{FF2B5EF4-FFF2-40B4-BE49-F238E27FC236}">
                <a16:creationId xmlns:a16="http://schemas.microsoft.com/office/drawing/2014/main" id="{CA330686-EC0E-1847-F782-10BEDF022F7B}"/>
              </a:ext>
            </a:extLst>
          </p:cNvPr>
          <p:cNvSpPr/>
          <p:nvPr/>
        </p:nvSpPr>
        <p:spPr>
          <a:xfrm>
            <a:off x="6596596" y="3968698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272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27272"/>
                </a:solidFill>
                <a:latin typeface="Bahnschrift Condensed" panose="020B0502040204020203" pitchFamily="34" charset="0"/>
              </a:rPr>
              <a:t>72hrs</a:t>
            </a:r>
            <a:endParaRPr lang="en-PH" sz="2800" dirty="0">
              <a:solidFill>
                <a:srgbClr val="72727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!!Whole">
            <a:extLst>
              <a:ext uri="{FF2B5EF4-FFF2-40B4-BE49-F238E27FC236}">
                <a16:creationId xmlns:a16="http://schemas.microsoft.com/office/drawing/2014/main" id="{0F276FDF-A751-C0A0-B32D-335A92560809}"/>
              </a:ext>
            </a:extLst>
          </p:cNvPr>
          <p:cNvSpPr/>
          <p:nvPr/>
        </p:nvSpPr>
        <p:spPr>
          <a:xfrm>
            <a:off x="3656886" y="672247"/>
            <a:ext cx="5273388" cy="527333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gency FB" panose="020B0503020202020204" pitchFamily="34" charset="0"/>
              </a:rPr>
              <a:t>TOTAL:</a:t>
            </a:r>
            <a:endParaRPr lang="en-US" sz="6600" dirty="0">
              <a:latin typeface="Agency FB" panose="020B0503020202020204" pitchFamily="34" charset="0"/>
            </a:endParaRPr>
          </a:p>
          <a:p>
            <a:pPr algn="ctr"/>
            <a:r>
              <a:rPr lang="en-US" sz="6600" b="1" dirty="0">
                <a:latin typeface="Agency FB" panose="020B0503020202020204" pitchFamily="34" charset="0"/>
              </a:rPr>
              <a:t>393</a:t>
            </a:r>
            <a:r>
              <a:rPr lang="en-US" sz="6000" dirty="0">
                <a:latin typeface="Agency FB" panose="020B0503020202020204" pitchFamily="34" charset="0"/>
              </a:rPr>
              <a:t>hrs</a:t>
            </a:r>
            <a:endParaRPr lang="en-PH" sz="6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59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44" grpId="0" animBg="1"/>
      <p:bldP spid="50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2CE175-6270-99CD-5B9B-46E083014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060175"/>
              </p:ext>
            </p:extLst>
          </p:nvPr>
        </p:nvGraphicFramePr>
        <p:xfrm>
          <a:off x="2219093" y="490654"/>
          <a:ext cx="8173843" cy="5695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!!Whole">
            <a:extLst>
              <a:ext uri="{FF2B5EF4-FFF2-40B4-BE49-F238E27FC236}">
                <a16:creationId xmlns:a16="http://schemas.microsoft.com/office/drawing/2014/main" id="{89CB4F75-8E23-5F42-4CE6-72D161C66E48}"/>
              </a:ext>
            </a:extLst>
          </p:cNvPr>
          <p:cNvSpPr/>
          <p:nvPr/>
        </p:nvSpPr>
        <p:spPr>
          <a:xfrm>
            <a:off x="5612377" y="2655426"/>
            <a:ext cx="1362406" cy="136239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gency FB" panose="020B0503020202020204" pitchFamily="34" charset="0"/>
              </a:rPr>
              <a:t>TOTAL:</a:t>
            </a:r>
            <a:endParaRPr lang="en-US" sz="2400" dirty="0">
              <a:latin typeface="Agency FB" panose="020B0503020202020204" pitchFamily="34" charset="0"/>
            </a:endParaRPr>
          </a:p>
          <a:p>
            <a:pPr algn="ctr"/>
            <a:r>
              <a:rPr lang="en-US" sz="2400" b="1" dirty="0">
                <a:latin typeface="Agency FB" panose="020B0503020202020204" pitchFamily="34" charset="0"/>
              </a:rPr>
              <a:t>393</a:t>
            </a:r>
            <a:r>
              <a:rPr lang="en-US" sz="2000" dirty="0">
                <a:latin typeface="Agency FB" panose="020B0503020202020204" pitchFamily="34" charset="0"/>
              </a:rPr>
              <a:t>hrs</a:t>
            </a:r>
            <a:endParaRPr lang="en-PH" sz="2400" dirty="0">
              <a:latin typeface="Agency FB" panose="020B0503020202020204" pitchFamily="34" charset="0"/>
            </a:endParaRP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A0F4B86A-D77B-D344-CB35-06E5AF234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53" y="-133581"/>
            <a:ext cx="9144000" cy="805828"/>
          </a:xfrm>
        </p:spPr>
        <p:txBody>
          <a:bodyPr>
            <a:noAutofit/>
          </a:bodyPr>
          <a:lstStyle/>
          <a:p>
            <a:pPr algn="l"/>
            <a:r>
              <a:rPr lang="en-US" sz="4000" b="1" spc="600" dirty="0">
                <a:latin typeface="Agency FB" panose="020B0503020202020204" pitchFamily="34" charset="0"/>
              </a:rPr>
              <a:t>SUMMARY</a:t>
            </a:r>
            <a:endParaRPr lang="en-PH" sz="4000" b="1" spc="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39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2CE175-6270-99CD-5B9B-46E083014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806759"/>
              </p:ext>
            </p:extLst>
          </p:nvPr>
        </p:nvGraphicFramePr>
        <p:xfrm>
          <a:off x="-945278" y="672247"/>
          <a:ext cx="8173843" cy="5695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!!Whole">
            <a:extLst>
              <a:ext uri="{FF2B5EF4-FFF2-40B4-BE49-F238E27FC236}">
                <a16:creationId xmlns:a16="http://schemas.microsoft.com/office/drawing/2014/main" id="{89CB4F75-8E23-5F42-4CE6-72D161C66E48}"/>
              </a:ext>
            </a:extLst>
          </p:cNvPr>
          <p:cNvSpPr/>
          <p:nvPr/>
        </p:nvSpPr>
        <p:spPr>
          <a:xfrm>
            <a:off x="2448006" y="2837019"/>
            <a:ext cx="1362406" cy="136239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gency FB" panose="020B0503020202020204" pitchFamily="34" charset="0"/>
              </a:rPr>
              <a:t>TOTAL:</a:t>
            </a:r>
            <a:endParaRPr lang="en-US" sz="2400" dirty="0">
              <a:latin typeface="Agency FB" panose="020B0503020202020204" pitchFamily="34" charset="0"/>
            </a:endParaRPr>
          </a:p>
          <a:p>
            <a:pPr algn="ctr"/>
            <a:r>
              <a:rPr lang="en-US" sz="2400" b="1" dirty="0">
                <a:latin typeface="Agency FB" panose="020B0503020202020204" pitchFamily="34" charset="0"/>
              </a:rPr>
              <a:t>393</a:t>
            </a:r>
            <a:r>
              <a:rPr lang="en-US" sz="2000" dirty="0">
                <a:latin typeface="Agency FB" panose="020B0503020202020204" pitchFamily="34" charset="0"/>
              </a:rPr>
              <a:t>hrs</a:t>
            </a:r>
            <a:endParaRPr lang="en-PH" sz="2400" dirty="0">
              <a:latin typeface="Agency FB" panose="020B0503020202020204" pitchFamily="34" charset="0"/>
            </a:endParaRP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A0F4B86A-D77B-D344-CB35-06E5AF234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53" y="-133581"/>
            <a:ext cx="9144000" cy="805828"/>
          </a:xfrm>
        </p:spPr>
        <p:txBody>
          <a:bodyPr>
            <a:noAutofit/>
          </a:bodyPr>
          <a:lstStyle/>
          <a:p>
            <a:pPr algn="l"/>
            <a:r>
              <a:rPr lang="en-US" sz="4000" b="1" spc="600" dirty="0">
                <a:latin typeface="Agency FB" panose="020B0503020202020204" pitchFamily="34" charset="0"/>
              </a:rPr>
              <a:t>SUMMARY</a:t>
            </a:r>
            <a:endParaRPr lang="en-PH" sz="4000" b="1" spc="600" dirty="0">
              <a:latin typeface="Agency FB" panose="020B0503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673E10D-8819-D130-4066-FA55E26C7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105076"/>
              </p:ext>
            </p:extLst>
          </p:nvPr>
        </p:nvGraphicFramePr>
        <p:xfrm>
          <a:off x="6220533" y="581450"/>
          <a:ext cx="5317353" cy="5695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!!Shape 3">
            <a:extLst>
              <a:ext uri="{FF2B5EF4-FFF2-40B4-BE49-F238E27FC236}">
                <a16:creationId xmlns:a16="http://schemas.microsoft.com/office/drawing/2014/main" id="{E8BC4433-C4C5-E0FA-BDC2-ADA8ACC59977}"/>
              </a:ext>
            </a:extLst>
          </p:cNvPr>
          <p:cNvSpPr/>
          <p:nvPr/>
        </p:nvSpPr>
        <p:spPr>
          <a:xfrm>
            <a:off x="-318655" y="6921814"/>
            <a:ext cx="12649199" cy="6998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!!LOGO last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4B5D512-8ED6-868D-F222-9DA19C24E7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16" y="6105058"/>
            <a:ext cx="8294568" cy="8294568"/>
          </a:xfrm>
          <a:prstGeom prst="rect">
            <a:avLst/>
          </a:prstGeom>
        </p:spPr>
      </p:pic>
      <p:sp>
        <p:nvSpPr>
          <p:cNvPr id="6" name="Title">
            <a:extLst>
              <a:ext uri="{FF2B5EF4-FFF2-40B4-BE49-F238E27FC236}">
                <a16:creationId xmlns:a16="http://schemas.microsoft.com/office/drawing/2014/main" id="{119174E7-27EB-54B3-18B9-A064E2134EB4}"/>
              </a:ext>
            </a:extLst>
          </p:cNvPr>
          <p:cNvSpPr txBox="1">
            <a:spLocks/>
          </p:cNvSpPr>
          <p:nvPr/>
        </p:nvSpPr>
        <p:spPr>
          <a:xfrm>
            <a:off x="1433944" y="7042690"/>
            <a:ext cx="9144000" cy="805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600" dirty="0">
                <a:latin typeface="Agency FB" panose="020B0503020202020204" pitchFamily="34" charset="0"/>
              </a:rPr>
              <a:t>CONCLUSION</a:t>
            </a:r>
            <a:endParaRPr lang="en-PH" sz="4000" b="1" spc="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8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200" fill="hold"/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fill="hold"/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00" fill="hold"/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00" fill="hold"/>
                                        <p:tgtEl>
                                          <p:spTgt spid="2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seriesEl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hape 3">
            <a:extLst>
              <a:ext uri="{FF2B5EF4-FFF2-40B4-BE49-F238E27FC236}">
                <a16:creationId xmlns:a16="http://schemas.microsoft.com/office/drawing/2014/main" id="{D04BDEC4-7886-F496-A1EF-1382BBC9B5CA}"/>
              </a:ext>
            </a:extLst>
          </p:cNvPr>
          <p:cNvSpPr/>
          <p:nvPr/>
        </p:nvSpPr>
        <p:spPr>
          <a:xfrm>
            <a:off x="-318655" y="0"/>
            <a:ext cx="12649199" cy="6998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!!LOGO last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5A7EF68-41EF-2BFF-B608-7E3F5E7F79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16" y="-816756"/>
            <a:ext cx="8294568" cy="8294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25942D-18C4-CF75-C7DA-B4650C2F8A46}"/>
              </a:ext>
            </a:extLst>
          </p:cNvPr>
          <p:cNvSpPr txBox="1"/>
          <p:nvPr/>
        </p:nvSpPr>
        <p:spPr>
          <a:xfrm>
            <a:off x="478465" y="926704"/>
            <a:ext cx="1123507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 Utilization hours each machine per week: </a:t>
            </a:r>
            <a:br>
              <a:rPr lang="en-PH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Machine </a:t>
            </a:r>
            <a:r>
              <a:rPr lang="en-PH" sz="24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PH" sz="24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144</a:t>
            </a:r>
            <a: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hrs, Machine </a:t>
            </a:r>
            <a:r>
              <a:rPr lang="en-PH" sz="24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PH" sz="24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72</a:t>
            </a:r>
            <a: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hrs, </a:t>
            </a:r>
            <a:b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Machine </a:t>
            </a:r>
            <a:r>
              <a:rPr lang="en-PH" sz="24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PH" sz="24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51</a:t>
            </a:r>
            <a: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hrs, Machine </a:t>
            </a:r>
            <a:r>
              <a:rPr lang="en-PH" sz="24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PH" sz="24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54</a:t>
            </a:r>
            <a: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hrs, &amp; </a:t>
            </a:r>
            <a:b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Machine </a:t>
            </a:r>
            <a:r>
              <a:rPr lang="en-PH" sz="24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PH" sz="24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72</a:t>
            </a:r>
            <a:r>
              <a:rPr lang="en-PH" sz="24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hrs.</a:t>
            </a:r>
            <a:endParaRPr lang="en-PH" sz="2400" b="1" dirty="0">
              <a:solidFill>
                <a:schemeClr val="accent3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PH" sz="1100" dirty="0">
              <a:solidFill>
                <a:schemeClr val="accent3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5 </a:t>
            </a:r>
            <a:r>
              <a:rPr lang="en-PH" sz="28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machines work simultaneously during Thursdays</a:t>
            </a:r>
            <a:r>
              <a:rPr lang="en-PH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endParaRPr lang="en-PH" sz="1100" dirty="0">
              <a:solidFill>
                <a:schemeClr val="accent3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Most of the machines work during </a:t>
            </a:r>
            <a:r>
              <a:rPr lang="en-PH" sz="32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8am to 5pm </a:t>
            </a:r>
            <a:r>
              <a:rPr lang="en-PH" sz="28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PH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32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6pm to 8pm</a:t>
            </a:r>
            <a:r>
              <a:rPr lang="en-PH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PH" sz="1100" b="1" dirty="0">
              <a:solidFill>
                <a:schemeClr val="accent3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Machines</a:t>
            </a:r>
            <a:r>
              <a:rPr lang="en-PH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A, B, C, D, </a:t>
            </a:r>
            <a:r>
              <a:rPr lang="en-PH" sz="28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PH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E </a:t>
            </a:r>
            <a:r>
              <a:rPr lang="en-PH" sz="28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contributes approximately </a:t>
            </a:r>
            <a:r>
              <a:rPr lang="en-PH" sz="32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37%</a:t>
            </a:r>
            <a:r>
              <a:rPr lang="en-PH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PH" sz="32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18%</a:t>
            </a:r>
            <a:r>
              <a:rPr lang="en-PH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PH" sz="32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13%</a:t>
            </a:r>
            <a:r>
              <a:rPr lang="en-PH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PH" sz="32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14%</a:t>
            </a:r>
            <a:r>
              <a:rPr lang="en-PH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PH" sz="28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PH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32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18%</a:t>
            </a:r>
            <a:r>
              <a:rPr lang="en-PH" sz="32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28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respectively to the total utilization hours of  the entire week.</a:t>
            </a:r>
          </a:p>
          <a:p>
            <a:endParaRPr lang="en-PH" sz="1100" b="1" dirty="0">
              <a:solidFill>
                <a:schemeClr val="accent3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28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Among all machines, </a:t>
            </a:r>
            <a:r>
              <a:rPr lang="en-PH" sz="3200" b="1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Machine A </a:t>
            </a:r>
            <a:r>
              <a:rPr lang="en-PH" sz="2800" dirty="0">
                <a:solidFill>
                  <a:schemeClr val="accent3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being utilized the most.</a:t>
            </a:r>
            <a:endParaRPr lang="en-PH" sz="3200" dirty="0">
              <a:solidFill>
                <a:schemeClr val="accent3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58DA920E-2017-3A91-92F6-402B91F175C9}"/>
              </a:ext>
            </a:extLst>
          </p:cNvPr>
          <p:cNvSpPr txBox="1">
            <a:spLocks/>
          </p:cNvSpPr>
          <p:nvPr/>
        </p:nvSpPr>
        <p:spPr>
          <a:xfrm>
            <a:off x="1433944" y="120876"/>
            <a:ext cx="9144000" cy="805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spc="600" dirty="0">
                <a:latin typeface="Agency FB" panose="020B0503020202020204" pitchFamily="34" charset="0"/>
              </a:rPr>
              <a:t>CONCLUSION</a:t>
            </a:r>
            <a:endParaRPr lang="en-PH" sz="4000" b="1" spc="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98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hape 0">
            <a:extLst>
              <a:ext uri="{FF2B5EF4-FFF2-40B4-BE49-F238E27FC236}">
                <a16:creationId xmlns:a16="http://schemas.microsoft.com/office/drawing/2014/main" id="{7CC8C307-82FD-2103-F0D5-DFB3A987A801}"/>
              </a:ext>
            </a:extLst>
          </p:cNvPr>
          <p:cNvSpPr/>
          <p:nvPr/>
        </p:nvSpPr>
        <p:spPr>
          <a:xfrm>
            <a:off x="12557182" y="0"/>
            <a:ext cx="8861481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LOGOBIG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C3C800-B142-D25F-36C6-EFC839D09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8"/>
          <a:stretch/>
        </p:blipFill>
        <p:spPr>
          <a:xfrm>
            <a:off x="14938975" y="-902446"/>
            <a:ext cx="7152625" cy="8294568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45B5FFC-1482-0B29-FE0A-7010A44D7091}"/>
              </a:ext>
            </a:extLst>
          </p:cNvPr>
          <p:cNvSpPr/>
          <p:nvPr/>
        </p:nvSpPr>
        <p:spPr>
          <a:xfrm rot="5400000">
            <a:off x="25220511" y="3145224"/>
            <a:ext cx="1520010" cy="612956"/>
          </a:xfrm>
          <a:prstGeom prst="triangle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sp>
        <p:nvSpPr>
          <p:cNvPr id="34" name="Title">
            <a:extLst>
              <a:ext uri="{FF2B5EF4-FFF2-40B4-BE49-F238E27FC236}">
                <a16:creationId xmlns:a16="http://schemas.microsoft.com/office/drawing/2014/main" id="{66A0EAA7-492C-F531-842B-F0BF6EB2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45"/>
            <a:ext cx="9144000" cy="805828"/>
          </a:xfrm>
        </p:spPr>
        <p:txBody>
          <a:bodyPr>
            <a:noAutofit/>
          </a:bodyPr>
          <a:lstStyle/>
          <a:p>
            <a:r>
              <a:rPr lang="en-US" sz="4000" b="1" spc="600" dirty="0">
                <a:latin typeface="Agency FB" panose="020B0503020202020204" pitchFamily="34" charset="0"/>
              </a:rPr>
              <a:t>MACHINE UTILIZATION</a:t>
            </a:r>
            <a:endParaRPr lang="en-PH" sz="4000" b="1" spc="600" dirty="0">
              <a:latin typeface="Agency FB" panose="020B0503020202020204" pitchFamily="34" charset="0"/>
            </a:endParaRPr>
          </a:p>
        </p:txBody>
      </p:sp>
      <p:pic>
        <p:nvPicPr>
          <p:cNvPr id="14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E66542-DA0E-C5EF-0841-182A138B3B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8971">
            <a:off x="1041095" y="1979188"/>
            <a:ext cx="1141238" cy="1141238"/>
          </a:xfrm>
          <a:prstGeom prst="rect">
            <a:avLst/>
          </a:prstGeom>
        </p:spPr>
      </p:pic>
      <p:pic>
        <p:nvPicPr>
          <p:cNvPr id="15" name="!!S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8C7E9F-96D3-6440-5BF4-44B1F2A3F2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8637">
            <a:off x="1965193" y="1611657"/>
            <a:ext cx="790253" cy="790253"/>
          </a:xfrm>
          <a:prstGeom prst="rect">
            <a:avLst/>
          </a:prstGeom>
        </p:spPr>
      </p:pic>
      <p:sp>
        <p:nvSpPr>
          <p:cNvPr id="29" name="!!A">
            <a:extLst>
              <a:ext uri="{FF2B5EF4-FFF2-40B4-BE49-F238E27FC236}">
                <a16:creationId xmlns:a16="http://schemas.microsoft.com/office/drawing/2014/main" id="{54731FAF-456F-7AC5-FF02-09706D7043A7}"/>
              </a:ext>
            </a:extLst>
          </p:cNvPr>
          <p:cNvSpPr txBox="1"/>
          <p:nvPr/>
        </p:nvSpPr>
        <p:spPr>
          <a:xfrm>
            <a:off x="1745241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chemeClr val="bg1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36" name="!!SchedDayA">
            <a:extLst>
              <a:ext uri="{FF2B5EF4-FFF2-40B4-BE49-F238E27FC236}">
                <a16:creationId xmlns:a16="http://schemas.microsoft.com/office/drawing/2014/main" id="{24592B7A-AA53-D7A1-5578-27CF01C9D51B}"/>
              </a:ext>
            </a:extLst>
          </p:cNvPr>
          <p:cNvSpPr/>
          <p:nvPr/>
        </p:nvSpPr>
        <p:spPr>
          <a:xfrm>
            <a:off x="2805617" y="1611657"/>
            <a:ext cx="585219" cy="5072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M-S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37" name="!!SchedTimeA">
            <a:extLst>
              <a:ext uri="{FF2B5EF4-FFF2-40B4-BE49-F238E27FC236}">
                <a16:creationId xmlns:a16="http://schemas.microsoft.com/office/drawing/2014/main" id="{C90208D0-380A-7E0C-88C4-E2570F849E57}"/>
              </a:ext>
            </a:extLst>
          </p:cNvPr>
          <p:cNvSpPr/>
          <p:nvPr/>
        </p:nvSpPr>
        <p:spPr>
          <a:xfrm>
            <a:off x="2805618" y="2182276"/>
            <a:ext cx="585219" cy="5072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24hrs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58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CD4CBBA-6DC0-C018-296F-67152B55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1482">
            <a:off x="4520694" y="1979188"/>
            <a:ext cx="1141238" cy="1141238"/>
          </a:xfrm>
          <a:prstGeom prst="rect">
            <a:avLst/>
          </a:prstGeom>
        </p:spPr>
      </p:pic>
      <p:pic>
        <p:nvPicPr>
          <p:cNvPr id="59" name="!!S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CAF48D-C748-AF8E-3EF8-11211F14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17053">
            <a:off x="5444792" y="1611657"/>
            <a:ext cx="790253" cy="790253"/>
          </a:xfrm>
          <a:prstGeom prst="rect">
            <a:avLst/>
          </a:prstGeom>
        </p:spPr>
      </p:pic>
      <p:sp>
        <p:nvSpPr>
          <p:cNvPr id="60" name="!!B">
            <a:extLst>
              <a:ext uri="{FF2B5EF4-FFF2-40B4-BE49-F238E27FC236}">
                <a16:creationId xmlns:a16="http://schemas.microsoft.com/office/drawing/2014/main" id="{0993C046-A0AA-191D-EFD5-FD2E8D4C609B}"/>
              </a:ext>
            </a:extLst>
          </p:cNvPr>
          <p:cNvSpPr txBox="1"/>
          <p:nvPr/>
        </p:nvSpPr>
        <p:spPr>
          <a:xfrm>
            <a:off x="5224840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chemeClr val="bg1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61" name="!!SchedDayB">
            <a:extLst>
              <a:ext uri="{FF2B5EF4-FFF2-40B4-BE49-F238E27FC236}">
                <a16:creationId xmlns:a16="http://schemas.microsoft.com/office/drawing/2014/main" id="{2EADD33C-7BC2-2372-43B8-B7D6C99536D0}"/>
              </a:ext>
            </a:extLst>
          </p:cNvPr>
          <p:cNvSpPr/>
          <p:nvPr/>
        </p:nvSpPr>
        <p:spPr>
          <a:xfrm>
            <a:off x="6285216" y="1611657"/>
            <a:ext cx="585219" cy="5072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M-S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62" name="!!SchedTimeB">
            <a:extLst>
              <a:ext uri="{FF2B5EF4-FFF2-40B4-BE49-F238E27FC236}">
                <a16:creationId xmlns:a16="http://schemas.microsoft.com/office/drawing/2014/main" id="{0897518F-E369-43BB-470A-ECA3BD4E492E}"/>
              </a:ext>
            </a:extLst>
          </p:cNvPr>
          <p:cNvSpPr/>
          <p:nvPr/>
        </p:nvSpPr>
        <p:spPr>
          <a:xfrm>
            <a:off x="6285217" y="2182276"/>
            <a:ext cx="585219" cy="5072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12hrs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68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CF2443-5032-4C8C-BD0A-B39F8142B9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32534">
            <a:off x="2795191" y="4252144"/>
            <a:ext cx="1141238" cy="1141238"/>
          </a:xfrm>
          <a:prstGeom prst="rect">
            <a:avLst/>
          </a:prstGeom>
        </p:spPr>
      </p:pic>
      <p:pic>
        <p:nvPicPr>
          <p:cNvPr id="69" name="!!S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B543E5-51F0-E219-3815-AA9A7D0755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0514">
            <a:off x="3719289" y="3884613"/>
            <a:ext cx="790253" cy="790253"/>
          </a:xfrm>
          <a:prstGeom prst="rect">
            <a:avLst/>
          </a:prstGeom>
        </p:spPr>
      </p:pic>
      <p:sp>
        <p:nvSpPr>
          <p:cNvPr id="70" name="!!D">
            <a:extLst>
              <a:ext uri="{FF2B5EF4-FFF2-40B4-BE49-F238E27FC236}">
                <a16:creationId xmlns:a16="http://schemas.microsoft.com/office/drawing/2014/main" id="{5C8A568F-57FC-A7A0-5268-6B50C5EBBBDF}"/>
              </a:ext>
            </a:extLst>
          </p:cNvPr>
          <p:cNvSpPr txBox="1"/>
          <p:nvPr/>
        </p:nvSpPr>
        <p:spPr>
          <a:xfrm>
            <a:off x="3499337" y="3941578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chemeClr val="bg1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1" name="!!SchedDayD">
            <a:extLst>
              <a:ext uri="{FF2B5EF4-FFF2-40B4-BE49-F238E27FC236}">
                <a16:creationId xmlns:a16="http://schemas.microsoft.com/office/drawing/2014/main" id="{26A92D6F-0089-0D80-678B-841724B742D1}"/>
              </a:ext>
            </a:extLst>
          </p:cNvPr>
          <p:cNvSpPr/>
          <p:nvPr/>
        </p:nvSpPr>
        <p:spPr>
          <a:xfrm>
            <a:off x="4559713" y="3884613"/>
            <a:ext cx="585219" cy="5072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W-F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72" name="!!SchedTimeD">
            <a:extLst>
              <a:ext uri="{FF2B5EF4-FFF2-40B4-BE49-F238E27FC236}">
                <a16:creationId xmlns:a16="http://schemas.microsoft.com/office/drawing/2014/main" id="{F3ACA74F-DB2E-982B-8AEB-6BFB76DED7B5}"/>
              </a:ext>
            </a:extLst>
          </p:cNvPr>
          <p:cNvSpPr/>
          <p:nvPr/>
        </p:nvSpPr>
        <p:spPr>
          <a:xfrm>
            <a:off x="4559714" y="4455232"/>
            <a:ext cx="585219" cy="5072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18hrs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63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936E59-5052-3755-6AE2-4E7A335C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42209">
            <a:off x="7736477" y="1979188"/>
            <a:ext cx="1141238" cy="1141238"/>
          </a:xfrm>
          <a:prstGeom prst="rect">
            <a:avLst/>
          </a:prstGeom>
        </p:spPr>
      </p:pic>
      <p:pic>
        <p:nvPicPr>
          <p:cNvPr id="64" name="!!S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81BCA-54AB-CE6A-ED9F-A079A8D5E2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6273">
            <a:off x="8660575" y="1611657"/>
            <a:ext cx="790253" cy="790253"/>
          </a:xfrm>
          <a:prstGeom prst="rect">
            <a:avLst/>
          </a:prstGeom>
        </p:spPr>
      </p:pic>
      <p:sp>
        <p:nvSpPr>
          <p:cNvPr id="65" name="!!C">
            <a:extLst>
              <a:ext uri="{FF2B5EF4-FFF2-40B4-BE49-F238E27FC236}">
                <a16:creationId xmlns:a16="http://schemas.microsoft.com/office/drawing/2014/main" id="{6C68C2CB-EE9F-4686-3ECC-1F8BA2FED8B3}"/>
              </a:ext>
            </a:extLst>
          </p:cNvPr>
          <p:cNvSpPr txBox="1"/>
          <p:nvPr/>
        </p:nvSpPr>
        <p:spPr>
          <a:xfrm>
            <a:off x="8308275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chemeClr val="bg1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66" name="!!SchedDayC">
            <a:extLst>
              <a:ext uri="{FF2B5EF4-FFF2-40B4-BE49-F238E27FC236}">
                <a16:creationId xmlns:a16="http://schemas.microsoft.com/office/drawing/2014/main" id="{93C60975-AC38-7BC0-0644-E182F8AD1DBC}"/>
              </a:ext>
            </a:extLst>
          </p:cNvPr>
          <p:cNvSpPr/>
          <p:nvPr/>
        </p:nvSpPr>
        <p:spPr>
          <a:xfrm>
            <a:off x="9500999" y="1611657"/>
            <a:ext cx="585219" cy="5072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T-Th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67" name="!!SchedTimeC">
            <a:extLst>
              <a:ext uri="{FF2B5EF4-FFF2-40B4-BE49-F238E27FC236}">
                <a16:creationId xmlns:a16="http://schemas.microsoft.com/office/drawing/2014/main" id="{75D83160-0813-CADB-3D87-080D8520921F}"/>
              </a:ext>
            </a:extLst>
          </p:cNvPr>
          <p:cNvSpPr/>
          <p:nvPr/>
        </p:nvSpPr>
        <p:spPr>
          <a:xfrm>
            <a:off x="9501000" y="2182276"/>
            <a:ext cx="585219" cy="5072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17hrs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73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53366A-4C9D-A265-BCAA-94D97CEE9C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40857">
            <a:off x="6010974" y="4252144"/>
            <a:ext cx="1141238" cy="1141238"/>
          </a:xfrm>
          <a:prstGeom prst="rect">
            <a:avLst/>
          </a:prstGeom>
        </p:spPr>
      </p:pic>
      <p:pic>
        <p:nvPicPr>
          <p:cNvPr id="74" name="!!S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F1A7641-DD1B-C0CD-9FDA-5D66E1D6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84352">
            <a:off x="6935072" y="3884613"/>
            <a:ext cx="790253" cy="790253"/>
          </a:xfrm>
          <a:prstGeom prst="rect">
            <a:avLst/>
          </a:prstGeom>
        </p:spPr>
      </p:pic>
      <p:sp>
        <p:nvSpPr>
          <p:cNvPr id="75" name="!!E">
            <a:extLst>
              <a:ext uri="{FF2B5EF4-FFF2-40B4-BE49-F238E27FC236}">
                <a16:creationId xmlns:a16="http://schemas.microsoft.com/office/drawing/2014/main" id="{9C48E9D3-EE0E-D288-18C0-F1A7FEC993CD}"/>
              </a:ext>
            </a:extLst>
          </p:cNvPr>
          <p:cNvSpPr txBox="1"/>
          <p:nvPr/>
        </p:nvSpPr>
        <p:spPr>
          <a:xfrm>
            <a:off x="6715120" y="3941578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chemeClr val="bg1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6" name="!!SchedDayE">
            <a:extLst>
              <a:ext uri="{FF2B5EF4-FFF2-40B4-BE49-F238E27FC236}">
                <a16:creationId xmlns:a16="http://schemas.microsoft.com/office/drawing/2014/main" id="{C40F932C-5BAE-5A60-A785-A60A7C12695C}"/>
              </a:ext>
            </a:extLst>
          </p:cNvPr>
          <p:cNvSpPr/>
          <p:nvPr/>
        </p:nvSpPr>
        <p:spPr>
          <a:xfrm>
            <a:off x="7775496" y="3884613"/>
            <a:ext cx="585219" cy="5072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Bahnschrift Condensed" panose="020B0502040204020203" pitchFamily="34" charset="0"/>
              </a:rPr>
              <a:t>M-S</a:t>
            </a:r>
            <a:endParaRPr lang="en-PH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7" name="!!SchedTimeE">
            <a:extLst>
              <a:ext uri="{FF2B5EF4-FFF2-40B4-BE49-F238E27FC236}">
                <a16:creationId xmlns:a16="http://schemas.microsoft.com/office/drawing/2014/main" id="{8EBDD6EA-D12C-B451-A30F-FA07ECF9B041}"/>
              </a:ext>
            </a:extLst>
          </p:cNvPr>
          <p:cNvSpPr/>
          <p:nvPr/>
        </p:nvSpPr>
        <p:spPr>
          <a:xfrm>
            <a:off x="7775497" y="4455232"/>
            <a:ext cx="585219" cy="50720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12hrs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05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!!BG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DE07CC-8744-DE08-A512-B836F4ED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03" y="1334149"/>
            <a:ext cx="6510590" cy="6510590"/>
          </a:xfrm>
          <a:prstGeom prst="rect">
            <a:avLst/>
          </a:prstGeom>
        </p:spPr>
      </p:pic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sp>
        <p:nvSpPr>
          <p:cNvPr id="34" name="Title">
            <a:extLst>
              <a:ext uri="{FF2B5EF4-FFF2-40B4-BE49-F238E27FC236}">
                <a16:creationId xmlns:a16="http://schemas.microsoft.com/office/drawing/2014/main" id="{66A0EAA7-492C-F531-842B-F0BF6EB2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45"/>
            <a:ext cx="9144000" cy="805828"/>
          </a:xfrm>
        </p:spPr>
        <p:txBody>
          <a:bodyPr>
            <a:noAutofit/>
          </a:bodyPr>
          <a:lstStyle/>
          <a:p>
            <a:r>
              <a:rPr lang="en-US" sz="4000" b="1" spc="600" dirty="0">
                <a:latin typeface="Agency FB" panose="020B0503020202020204" pitchFamily="34" charset="0"/>
              </a:rPr>
              <a:t>MACHINE UTILIZATION</a:t>
            </a:r>
            <a:endParaRPr lang="en-PH" sz="4000" b="1" spc="600" dirty="0">
              <a:latin typeface="Agency FB" panose="020B0503020202020204" pitchFamily="34" charset="0"/>
            </a:endParaRPr>
          </a:p>
        </p:txBody>
      </p:sp>
      <p:pic>
        <p:nvPicPr>
          <p:cNvPr id="14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E66542-DA0E-C5EF-0841-182A138B3B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95" y="1979188"/>
            <a:ext cx="1141238" cy="1141238"/>
          </a:xfrm>
          <a:prstGeom prst="rect">
            <a:avLst/>
          </a:prstGeom>
        </p:spPr>
      </p:pic>
      <p:pic>
        <p:nvPicPr>
          <p:cNvPr id="15" name="!!S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8C7E9F-96D3-6440-5BF4-44B1F2A3F2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93" y="1611657"/>
            <a:ext cx="790253" cy="790253"/>
          </a:xfrm>
          <a:prstGeom prst="rect">
            <a:avLst/>
          </a:prstGeom>
        </p:spPr>
      </p:pic>
      <p:sp>
        <p:nvSpPr>
          <p:cNvPr id="29" name="!!A">
            <a:extLst>
              <a:ext uri="{FF2B5EF4-FFF2-40B4-BE49-F238E27FC236}">
                <a16:creationId xmlns:a16="http://schemas.microsoft.com/office/drawing/2014/main" id="{54731FAF-456F-7AC5-FF02-09706D7043A7}"/>
              </a:ext>
            </a:extLst>
          </p:cNvPr>
          <p:cNvSpPr txBox="1"/>
          <p:nvPr/>
        </p:nvSpPr>
        <p:spPr>
          <a:xfrm>
            <a:off x="1745241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1D499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1D499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36" name="!!SchedDayA">
            <a:extLst>
              <a:ext uri="{FF2B5EF4-FFF2-40B4-BE49-F238E27FC236}">
                <a16:creationId xmlns:a16="http://schemas.microsoft.com/office/drawing/2014/main" id="{24592B7A-AA53-D7A1-5578-27CF01C9D51B}"/>
              </a:ext>
            </a:extLst>
          </p:cNvPr>
          <p:cNvSpPr/>
          <p:nvPr/>
        </p:nvSpPr>
        <p:spPr>
          <a:xfrm>
            <a:off x="2805617" y="1611657"/>
            <a:ext cx="585219" cy="507205"/>
          </a:xfrm>
          <a:prstGeom prst="roundRect">
            <a:avLst/>
          </a:prstGeom>
          <a:solidFill>
            <a:srgbClr val="1D499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M-S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37" name="!!SchedTimeA">
            <a:extLst>
              <a:ext uri="{FF2B5EF4-FFF2-40B4-BE49-F238E27FC236}">
                <a16:creationId xmlns:a16="http://schemas.microsoft.com/office/drawing/2014/main" id="{C90208D0-380A-7E0C-88C4-E2570F849E57}"/>
              </a:ext>
            </a:extLst>
          </p:cNvPr>
          <p:cNvSpPr/>
          <p:nvPr/>
        </p:nvSpPr>
        <p:spPr>
          <a:xfrm>
            <a:off x="2805618" y="2182276"/>
            <a:ext cx="585219" cy="507205"/>
          </a:xfrm>
          <a:prstGeom prst="roundRect">
            <a:avLst/>
          </a:prstGeom>
          <a:solidFill>
            <a:srgbClr val="1D499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24hrs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58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CD4CBBA-6DC0-C018-296F-67152B55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94" y="1979188"/>
            <a:ext cx="1141238" cy="1141238"/>
          </a:xfrm>
          <a:prstGeom prst="rect">
            <a:avLst/>
          </a:prstGeom>
        </p:spPr>
      </p:pic>
      <p:pic>
        <p:nvPicPr>
          <p:cNvPr id="59" name="!!S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CAF48D-C748-AF8E-3EF8-11211F14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92" y="1611657"/>
            <a:ext cx="790253" cy="790253"/>
          </a:xfrm>
          <a:prstGeom prst="rect">
            <a:avLst/>
          </a:prstGeom>
        </p:spPr>
      </p:pic>
      <p:sp>
        <p:nvSpPr>
          <p:cNvPr id="60" name="!!B">
            <a:extLst>
              <a:ext uri="{FF2B5EF4-FFF2-40B4-BE49-F238E27FC236}">
                <a16:creationId xmlns:a16="http://schemas.microsoft.com/office/drawing/2014/main" id="{0993C046-A0AA-191D-EFD5-FD2E8D4C609B}"/>
              </a:ext>
            </a:extLst>
          </p:cNvPr>
          <p:cNvSpPr txBox="1"/>
          <p:nvPr/>
        </p:nvSpPr>
        <p:spPr>
          <a:xfrm>
            <a:off x="5224840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BE5108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BE5108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61" name="!!SchedDayB">
            <a:extLst>
              <a:ext uri="{FF2B5EF4-FFF2-40B4-BE49-F238E27FC236}">
                <a16:creationId xmlns:a16="http://schemas.microsoft.com/office/drawing/2014/main" id="{2EADD33C-7BC2-2372-43B8-B7D6C99536D0}"/>
              </a:ext>
            </a:extLst>
          </p:cNvPr>
          <p:cNvSpPr/>
          <p:nvPr/>
        </p:nvSpPr>
        <p:spPr>
          <a:xfrm>
            <a:off x="6285216" y="1611657"/>
            <a:ext cx="585219" cy="507205"/>
          </a:xfrm>
          <a:prstGeom prst="roundRect">
            <a:avLst/>
          </a:prstGeom>
          <a:solidFill>
            <a:srgbClr val="BE5108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M-S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62" name="!!SchedTimeB">
            <a:extLst>
              <a:ext uri="{FF2B5EF4-FFF2-40B4-BE49-F238E27FC236}">
                <a16:creationId xmlns:a16="http://schemas.microsoft.com/office/drawing/2014/main" id="{0897518F-E369-43BB-470A-ECA3BD4E492E}"/>
              </a:ext>
            </a:extLst>
          </p:cNvPr>
          <p:cNvSpPr/>
          <p:nvPr/>
        </p:nvSpPr>
        <p:spPr>
          <a:xfrm>
            <a:off x="6285217" y="2182276"/>
            <a:ext cx="585219" cy="507205"/>
          </a:xfrm>
          <a:prstGeom prst="roundRect">
            <a:avLst/>
          </a:prstGeom>
          <a:solidFill>
            <a:srgbClr val="BE5108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12hrs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68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CF2443-5032-4C8C-BD0A-B39F8142B9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91" y="4252144"/>
            <a:ext cx="1141238" cy="1141238"/>
          </a:xfrm>
          <a:prstGeom prst="rect">
            <a:avLst/>
          </a:prstGeom>
        </p:spPr>
      </p:pic>
      <p:pic>
        <p:nvPicPr>
          <p:cNvPr id="69" name="!!S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B543E5-51F0-E219-3815-AA9A7D0755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89" y="3884613"/>
            <a:ext cx="790253" cy="790253"/>
          </a:xfrm>
          <a:prstGeom prst="rect">
            <a:avLst/>
          </a:prstGeom>
        </p:spPr>
      </p:pic>
      <p:sp>
        <p:nvSpPr>
          <p:cNvPr id="70" name="!!D">
            <a:extLst>
              <a:ext uri="{FF2B5EF4-FFF2-40B4-BE49-F238E27FC236}">
                <a16:creationId xmlns:a16="http://schemas.microsoft.com/office/drawing/2014/main" id="{5C8A568F-57FC-A7A0-5268-6B50C5EBBBDF}"/>
              </a:ext>
            </a:extLst>
          </p:cNvPr>
          <p:cNvSpPr txBox="1"/>
          <p:nvPr/>
        </p:nvSpPr>
        <p:spPr>
          <a:xfrm>
            <a:off x="3499337" y="3941578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D29500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D29500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1" name="!!SchedDayD">
            <a:extLst>
              <a:ext uri="{FF2B5EF4-FFF2-40B4-BE49-F238E27FC236}">
                <a16:creationId xmlns:a16="http://schemas.microsoft.com/office/drawing/2014/main" id="{26A92D6F-0089-0D80-678B-841724B742D1}"/>
              </a:ext>
            </a:extLst>
          </p:cNvPr>
          <p:cNvSpPr/>
          <p:nvPr/>
        </p:nvSpPr>
        <p:spPr>
          <a:xfrm>
            <a:off x="4559713" y="3884613"/>
            <a:ext cx="585219" cy="507205"/>
          </a:xfrm>
          <a:prstGeom prst="roundRect">
            <a:avLst/>
          </a:prstGeom>
          <a:solidFill>
            <a:srgbClr val="D295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W-F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72" name="!!SchedTimeD">
            <a:extLst>
              <a:ext uri="{FF2B5EF4-FFF2-40B4-BE49-F238E27FC236}">
                <a16:creationId xmlns:a16="http://schemas.microsoft.com/office/drawing/2014/main" id="{F3ACA74F-DB2E-982B-8AEB-6BFB76DED7B5}"/>
              </a:ext>
            </a:extLst>
          </p:cNvPr>
          <p:cNvSpPr/>
          <p:nvPr/>
        </p:nvSpPr>
        <p:spPr>
          <a:xfrm>
            <a:off x="4559714" y="4455232"/>
            <a:ext cx="585219" cy="507205"/>
          </a:xfrm>
          <a:prstGeom prst="roundRect">
            <a:avLst/>
          </a:prstGeom>
          <a:solidFill>
            <a:srgbClr val="D295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18hrs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63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936E59-5052-3755-6AE2-4E7A335C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77" y="1979188"/>
            <a:ext cx="1141238" cy="1141238"/>
          </a:xfrm>
          <a:prstGeom prst="rect">
            <a:avLst/>
          </a:prstGeom>
        </p:spPr>
      </p:pic>
      <p:pic>
        <p:nvPicPr>
          <p:cNvPr id="64" name="!!S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81BCA-54AB-CE6A-ED9F-A079A8D5E2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575" y="1611657"/>
            <a:ext cx="790253" cy="790253"/>
          </a:xfrm>
          <a:prstGeom prst="rect">
            <a:avLst/>
          </a:prstGeom>
        </p:spPr>
      </p:pic>
      <p:sp>
        <p:nvSpPr>
          <p:cNvPr id="65" name="!!C">
            <a:extLst>
              <a:ext uri="{FF2B5EF4-FFF2-40B4-BE49-F238E27FC236}">
                <a16:creationId xmlns:a16="http://schemas.microsoft.com/office/drawing/2014/main" id="{6C68C2CB-EE9F-4686-3ECC-1F8BA2FED8B3}"/>
              </a:ext>
            </a:extLst>
          </p:cNvPr>
          <p:cNvSpPr txBox="1"/>
          <p:nvPr/>
        </p:nvSpPr>
        <p:spPr>
          <a:xfrm>
            <a:off x="8308275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4A852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4A852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66" name="!!SchedDayC">
            <a:extLst>
              <a:ext uri="{FF2B5EF4-FFF2-40B4-BE49-F238E27FC236}">
                <a16:creationId xmlns:a16="http://schemas.microsoft.com/office/drawing/2014/main" id="{93C60975-AC38-7BC0-0644-E182F8AD1DBC}"/>
              </a:ext>
            </a:extLst>
          </p:cNvPr>
          <p:cNvSpPr/>
          <p:nvPr/>
        </p:nvSpPr>
        <p:spPr>
          <a:xfrm>
            <a:off x="9500999" y="1611657"/>
            <a:ext cx="585219" cy="507205"/>
          </a:xfrm>
          <a:prstGeom prst="roundRect">
            <a:avLst/>
          </a:prstGeom>
          <a:solidFill>
            <a:srgbClr val="4A852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T-Th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67" name="!!SchedTimeC">
            <a:extLst>
              <a:ext uri="{FF2B5EF4-FFF2-40B4-BE49-F238E27FC236}">
                <a16:creationId xmlns:a16="http://schemas.microsoft.com/office/drawing/2014/main" id="{75D83160-0813-CADB-3D87-080D8520921F}"/>
              </a:ext>
            </a:extLst>
          </p:cNvPr>
          <p:cNvSpPr/>
          <p:nvPr/>
        </p:nvSpPr>
        <p:spPr>
          <a:xfrm>
            <a:off x="9501000" y="2182276"/>
            <a:ext cx="585219" cy="507205"/>
          </a:xfrm>
          <a:prstGeom prst="roundRect">
            <a:avLst/>
          </a:prstGeom>
          <a:solidFill>
            <a:srgbClr val="4A852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17hrs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73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53366A-4C9D-A265-BCAA-94D97CEE9C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74" y="4252144"/>
            <a:ext cx="1141238" cy="1141238"/>
          </a:xfrm>
          <a:prstGeom prst="rect">
            <a:avLst/>
          </a:prstGeom>
        </p:spPr>
      </p:pic>
      <p:pic>
        <p:nvPicPr>
          <p:cNvPr id="74" name="!!S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F1A7641-DD1B-C0CD-9FDA-5D66E1D6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72" y="3884613"/>
            <a:ext cx="790253" cy="790253"/>
          </a:xfrm>
          <a:prstGeom prst="rect">
            <a:avLst/>
          </a:prstGeom>
        </p:spPr>
      </p:pic>
      <p:sp>
        <p:nvSpPr>
          <p:cNvPr id="75" name="!!E">
            <a:extLst>
              <a:ext uri="{FF2B5EF4-FFF2-40B4-BE49-F238E27FC236}">
                <a16:creationId xmlns:a16="http://schemas.microsoft.com/office/drawing/2014/main" id="{9C48E9D3-EE0E-D288-18C0-F1A7FEC993CD}"/>
              </a:ext>
            </a:extLst>
          </p:cNvPr>
          <p:cNvSpPr txBox="1"/>
          <p:nvPr/>
        </p:nvSpPr>
        <p:spPr>
          <a:xfrm>
            <a:off x="6715120" y="3941578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72727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72727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6" name="!!SchedDayE">
            <a:extLst>
              <a:ext uri="{FF2B5EF4-FFF2-40B4-BE49-F238E27FC236}">
                <a16:creationId xmlns:a16="http://schemas.microsoft.com/office/drawing/2014/main" id="{C40F932C-5BAE-5A60-A785-A60A7C12695C}"/>
              </a:ext>
            </a:extLst>
          </p:cNvPr>
          <p:cNvSpPr/>
          <p:nvPr/>
        </p:nvSpPr>
        <p:spPr>
          <a:xfrm>
            <a:off x="7775496" y="3884613"/>
            <a:ext cx="585219" cy="507205"/>
          </a:xfrm>
          <a:prstGeom prst="roundRect">
            <a:avLst/>
          </a:prstGeom>
          <a:solidFill>
            <a:srgbClr val="72727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Bahnschrift Condensed" panose="020B0502040204020203" pitchFamily="34" charset="0"/>
              </a:rPr>
              <a:t>M-S</a:t>
            </a:r>
            <a:endParaRPr lang="en-PH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7" name="!!SchedTimeE">
            <a:extLst>
              <a:ext uri="{FF2B5EF4-FFF2-40B4-BE49-F238E27FC236}">
                <a16:creationId xmlns:a16="http://schemas.microsoft.com/office/drawing/2014/main" id="{8EBDD6EA-D12C-B451-A30F-FA07ECF9B041}"/>
              </a:ext>
            </a:extLst>
          </p:cNvPr>
          <p:cNvSpPr/>
          <p:nvPr/>
        </p:nvSpPr>
        <p:spPr>
          <a:xfrm>
            <a:off x="7775497" y="4455232"/>
            <a:ext cx="585219" cy="507205"/>
          </a:xfrm>
          <a:prstGeom prst="roundRect">
            <a:avLst/>
          </a:prstGeom>
          <a:solidFill>
            <a:srgbClr val="72727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12hrs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sp>
        <p:nvSpPr>
          <p:cNvPr id="12" name="null">
            <a:hlinkClick r:id="rId4" action="ppaction://hlinksldjump"/>
            <a:hlinkHover r:id="rId5" action="ppaction://hlinksldjump"/>
            <a:extLst>
              <a:ext uri="{FF2B5EF4-FFF2-40B4-BE49-F238E27FC236}">
                <a16:creationId xmlns:a16="http://schemas.microsoft.com/office/drawing/2014/main" id="{99FC1181-4C43-B06A-C451-9F49D06A73BD}"/>
              </a:ext>
            </a:extLst>
          </p:cNvPr>
          <p:cNvSpPr/>
          <p:nvPr/>
        </p:nvSpPr>
        <p:spPr>
          <a:xfrm>
            <a:off x="-10706" y="-11288"/>
            <a:ext cx="12202706" cy="686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hlinkHover r:id="rId6" action="ppaction://hlinksldjump"/>
            <a:extLst>
              <a:ext uri="{FF2B5EF4-FFF2-40B4-BE49-F238E27FC236}">
                <a16:creationId xmlns:a16="http://schemas.microsoft.com/office/drawing/2014/main" id="{BB6D38C1-3706-55B4-5D7F-C3709310FA5F}"/>
              </a:ext>
            </a:extLst>
          </p:cNvPr>
          <p:cNvSpPr/>
          <p:nvPr/>
        </p:nvSpPr>
        <p:spPr>
          <a:xfrm>
            <a:off x="1808115" y="2112561"/>
            <a:ext cx="1140393" cy="131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hlinkHover r:id="rId7" action="ppaction://hlinksldjump"/>
            <a:extLst>
              <a:ext uri="{FF2B5EF4-FFF2-40B4-BE49-F238E27FC236}">
                <a16:creationId xmlns:a16="http://schemas.microsoft.com/office/drawing/2014/main" id="{56AE1807-B368-F648-5B11-AE3AD2B93C6A}"/>
              </a:ext>
            </a:extLst>
          </p:cNvPr>
          <p:cNvSpPr/>
          <p:nvPr/>
        </p:nvSpPr>
        <p:spPr>
          <a:xfrm>
            <a:off x="5287272" y="2112560"/>
            <a:ext cx="1141238" cy="1246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hlinkHover r:id="rId8" action="ppaction://hlinksldjump"/>
            <a:extLst>
              <a:ext uri="{FF2B5EF4-FFF2-40B4-BE49-F238E27FC236}">
                <a16:creationId xmlns:a16="http://schemas.microsoft.com/office/drawing/2014/main" id="{9653851B-C3B0-8635-8F0C-5399B26CD198}"/>
              </a:ext>
            </a:extLst>
          </p:cNvPr>
          <p:cNvSpPr/>
          <p:nvPr/>
        </p:nvSpPr>
        <p:spPr>
          <a:xfrm>
            <a:off x="8360715" y="2142520"/>
            <a:ext cx="1383041" cy="12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hlinkHover r:id="rId9" action="ppaction://hlinksldjump"/>
            <a:extLst>
              <a:ext uri="{FF2B5EF4-FFF2-40B4-BE49-F238E27FC236}">
                <a16:creationId xmlns:a16="http://schemas.microsoft.com/office/drawing/2014/main" id="{22F69A7E-AC12-B819-0781-1FAABB7476C0}"/>
              </a:ext>
            </a:extLst>
          </p:cNvPr>
          <p:cNvSpPr/>
          <p:nvPr/>
        </p:nvSpPr>
        <p:spPr>
          <a:xfrm>
            <a:off x="3514690" y="4302531"/>
            <a:ext cx="1372088" cy="1368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hlinkHover r:id="rId10" action="ppaction://hlinksldjump"/>
            <a:extLst>
              <a:ext uri="{FF2B5EF4-FFF2-40B4-BE49-F238E27FC236}">
                <a16:creationId xmlns:a16="http://schemas.microsoft.com/office/drawing/2014/main" id="{0D0920B1-1DA3-8EE3-7619-195BD7530138}"/>
              </a:ext>
            </a:extLst>
          </p:cNvPr>
          <p:cNvSpPr/>
          <p:nvPr/>
        </p:nvSpPr>
        <p:spPr>
          <a:xfrm>
            <a:off x="6830809" y="4340226"/>
            <a:ext cx="944688" cy="133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63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!!BG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DE07CC-8744-DE08-A512-B836F4ED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03" y="1334149"/>
            <a:ext cx="6510590" cy="6510590"/>
          </a:xfrm>
          <a:prstGeom prst="rect">
            <a:avLst/>
          </a:prstGeom>
        </p:spPr>
      </p:pic>
      <p:sp>
        <p:nvSpPr>
          <p:cNvPr id="4" name="!!Shape 0">
            <a:extLst>
              <a:ext uri="{FF2B5EF4-FFF2-40B4-BE49-F238E27FC236}">
                <a16:creationId xmlns:a16="http://schemas.microsoft.com/office/drawing/2014/main" id="{7CC8C307-82FD-2103-F0D5-DFB3A987A801}"/>
              </a:ext>
            </a:extLst>
          </p:cNvPr>
          <p:cNvSpPr/>
          <p:nvPr/>
        </p:nvSpPr>
        <p:spPr>
          <a:xfrm>
            <a:off x="12557182" y="0"/>
            <a:ext cx="8861481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LOGOBIG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C3C800-B142-D25F-36C6-EFC839D09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8"/>
          <a:stretch/>
        </p:blipFill>
        <p:spPr>
          <a:xfrm>
            <a:off x="14938975" y="-902446"/>
            <a:ext cx="7152625" cy="8294568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45B5FFC-1482-0B29-FE0A-7010A44D7091}"/>
              </a:ext>
            </a:extLst>
          </p:cNvPr>
          <p:cNvSpPr/>
          <p:nvPr/>
        </p:nvSpPr>
        <p:spPr>
          <a:xfrm rot="5400000">
            <a:off x="25220511" y="3145224"/>
            <a:ext cx="1520010" cy="612956"/>
          </a:xfrm>
          <a:prstGeom prst="triangle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sp>
        <p:nvSpPr>
          <p:cNvPr id="34" name="Title">
            <a:extLst>
              <a:ext uri="{FF2B5EF4-FFF2-40B4-BE49-F238E27FC236}">
                <a16:creationId xmlns:a16="http://schemas.microsoft.com/office/drawing/2014/main" id="{66A0EAA7-492C-F531-842B-F0BF6EB2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45"/>
            <a:ext cx="9144000" cy="805828"/>
          </a:xfrm>
        </p:spPr>
        <p:txBody>
          <a:bodyPr>
            <a:noAutofit/>
          </a:bodyPr>
          <a:lstStyle/>
          <a:p>
            <a:r>
              <a:rPr lang="en-US" sz="4000" b="1" spc="600" dirty="0">
                <a:latin typeface="Agency FB" panose="020B0503020202020204" pitchFamily="34" charset="0"/>
              </a:rPr>
              <a:t>MACHINE UTILIZATION</a:t>
            </a:r>
            <a:endParaRPr lang="en-PH" sz="4000" b="1" spc="600" dirty="0">
              <a:latin typeface="Agency FB" panose="020B0503020202020204" pitchFamily="34" charset="0"/>
            </a:endParaRPr>
          </a:p>
        </p:txBody>
      </p:sp>
      <p:pic>
        <p:nvPicPr>
          <p:cNvPr id="58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CD4CBBA-6DC0-C018-296F-67152B55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94" y="1979188"/>
            <a:ext cx="1141238" cy="1141238"/>
          </a:xfrm>
          <a:prstGeom prst="rect">
            <a:avLst/>
          </a:prstGeom>
        </p:spPr>
      </p:pic>
      <p:pic>
        <p:nvPicPr>
          <p:cNvPr id="59" name="!!S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CAF48D-C748-AF8E-3EF8-11211F14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92" y="1611657"/>
            <a:ext cx="790253" cy="790253"/>
          </a:xfrm>
          <a:prstGeom prst="rect">
            <a:avLst/>
          </a:prstGeom>
        </p:spPr>
      </p:pic>
      <p:sp>
        <p:nvSpPr>
          <p:cNvPr id="60" name="!!B">
            <a:extLst>
              <a:ext uri="{FF2B5EF4-FFF2-40B4-BE49-F238E27FC236}">
                <a16:creationId xmlns:a16="http://schemas.microsoft.com/office/drawing/2014/main" id="{0993C046-A0AA-191D-EFD5-FD2E8D4C609B}"/>
              </a:ext>
            </a:extLst>
          </p:cNvPr>
          <p:cNvSpPr txBox="1"/>
          <p:nvPr/>
        </p:nvSpPr>
        <p:spPr>
          <a:xfrm>
            <a:off x="5224840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E8C2A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E8C2A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61" name="!!SchedDayB">
            <a:extLst>
              <a:ext uri="{FF2B5EF4-FFF2-40B4-BE49-F238E27FC236}">
                <a16:creationId xmlns:a16="http://schemas.microsoft.com/office/drawing/2014/main" id="{2EADD33C-7BC2-2372-43B8-B7D6C99536D0}"/>
              </a:ext>
            </a:extLst>
          </p:cNvPr>
          <p:cNvSpPr/>
          <p:nvPr/>
        </p:nvSpPr>
        <p:spPr>
          <a:xfrm>
            <a:off x="6285216" y="1611657"/>
            <a:ext cx="585219" cy="507205"/>
          </a:xfrm>
          <a:prstGeom prst="roundRect">
            <a:avLst/>
          </a:prstGeom>
          <a:solidFill>
            <a:srgbClr val="E8C2A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M-S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62" name="!!SchedTimeB">
            <a:extLst>
              <a:ext uri="{FF2B5EF4-FFF2-40B4-BE49-F238E27FC236}">
                <a16:creationId xmlns:a16="http://schemas.microsoft.com/office/drawing/2014/main" id="{0897518F-E369-43BB-470A-ECA3BD4E492E}"/>
              </a:ext>
            </a:extLst>
          </p:cNvPr>
          <p:cNvSpPr/>
          <p:nvPr/>
        </p:nvSpPr>
        <p:spPr>
          <a:xfrm>
            <a:off x="6285217" y="2182276"/>
            <a:ext cx="585219" cy="507205"/>
          </a:xfrm>
          <a:prstGeom prst="roundRect">
            <a:avLst/>
          </a:prstGeom>
          <a:solidFill>
            <a:srgbClr val="E8C2A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12hrs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68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CF2443-5032-4C8C-BD0A-B39F8142B9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91" y="4252144"/>
            <a:ext cx="1141238" cy="1141238"/>
          </a:xfrm>
          <a:prstGeom prst="rect">
            <a:avLst/>
          </a:prstGeom>
        </p:spPr>
      </p:pic>
      <p:pic>
        <p:nvPicPr>
          <p:cNvPr id="69" name="!!S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B543E5-51F0-E219-3815-AA9A7D0755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89" y="3884613"/>
            <a:ext cx="790253" cy="790253"/>
          </a:xfrm>
          <a:prstGeom prst="rect">
            <a:avLst/>
          </a:prstGeom>
        </p:spPr>
      </p:pic>
      <p:sp>
        <p:nvSpPr>
          <p:cNvPr id="70" name="!!D">
            <a:extLst>
              <a:ext uri="{FF2B5EF4-FFF2-40B4-BE49-F238E27FC236}">
                <a16:creationId xmlns:a16="http://schemas.microsoft.com/office/drawing/2014/main" id="{5C8A568F-57FC-A7A0-5268-6B50C5EBBBDF}"/>
              </a:ext>
            </a:extLst>
          </p:cNvPr>
          <p:cNvSpPr txBox="1"/>
          <p:nvPr/>
        </p:nvSpPr>
        <p:spPr>
          <a:xfrm>
            <a:off x="3499337" y="3941578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EFDAA6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EFDAA6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1" name="!!SchedDayD">
            <a:extLst>
              <a:ext uri="{FF2B5EF4-FFF2-40B4-BE49-F238E27FC236}">
                <a16:creationId xmlns:a16="http://schemas.microsoft.com/office/drawing/2014/main" id="{26A92D6F-0089-0D80-678B-841724B742D1}"/>
              </a:ext>
            </a:extLst>
          </p:cNvPr>
          <p:cNvSpPr/>
          <p:nvPr/>
        </p:nvSpPr>
        <p:spPr>
          <a:xfrm>
            <a:off x="4559713" y="3884613"/>
            <a:ext cx="585219" cy="507205"/>
          </a:xfrm>
          <a:prstGeom prst="roundRect">
            <a:avLst/>
          </a:prstGeom>
          <a:solidFill>
            <a:srgbClr val="EFDAA6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W-F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72" name="!!SchedTimeD">
            <a:extLst>
              <a:ext uri="{FF2B5EF4-FFF2-40B4-BE49-F238E27FC236}">
                <a16:creationId xmlns:a16="http://schemas.microsoft.com/office/drawing/2014/main" id="{F3ACA74F-DB2E-982B-8AEB-6BFB76DED7B5}"/>
              </a:ext>
            </a:extLst>
          </p:cNvPr>
          <p:cNvSpPr/>
          <p:nvPr/>
        </p:nvSpPr>
        <p:spPr>
          <a:xfrm>
            <a:off x="4559714" y="4455232"/>
            <a:ext cx="585219" cy="507205"/>
          </a:xfrm>
          <a:prstGeom prst="roundRect">
            <a:avLst/>
          </a:prstGeom>
          <a:solidFill>
            <a:srgbClr val="EFDAA6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18hrs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63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936E59-5052-3755-6AE2-4E7A335C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77" y="1979188"/>
            <a:ext cx="1141238" cy="1141238"/>
          </a:xfrm>
          <a:prstGeom prst="rect">
            <a:avLst/>
          </a:prstGeom>
        </p:spPr>
      </p:pic>
      <p:pic>
        <p:nvPicPr>
          <p:cNvPr id="64" name="!!S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81BCA-54AB-CE6A-ED9F-A079A8D5E2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575" y="1611657"/>
            <a:ext cx="790253" cy="790253"/>
          </a:xfrm>
          <a:prstGeom prst="rect">
            <a:avLst/>
          </a:prstGeom>
        </p:spPr>
      </p:pic>
      <p:sp>
        <p:nvSpPr>
          <p:cNvPr id="65" name="!!C">
            <a:extLst>
              <a:ext uri="{FF2B5EF4-FFF2-40B4-BE49-F238E27FC236}">
                <a16:creationId xmlns:a16="http://schemas.microsoft.com/office/drawing/2014/main" id="{6C68C2CB-EE9F-4686-3ECC-1F8BA2FED8B3}"/>
              </a:ext>
            </a:extLst>
          </p:cNvPr>
          <p:cNvSpPr txBox="1"/>
          <p:nvPr/>
        </p:nvSpPr>
        <p:spPr>
          <a:xfrm>
            <a:off x="8308275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C0D5B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C0D5B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66" name="!!SchedDayC">
            <a:extLst>
              <a:ext uri="{FF2B5EF4-FFF2-40B4-BE49-F238E27FC236}">
                <a16:creationId xmlns:a16="http://schemas.microsoft.com/office/drawing/2014/main" id="{93C60975-AC38-7BC0-0644-E182F8AD1DBC}"/>
              </a:ext>
            </a:extLst>
          </p:cNvPr>
          <p:cNvSpPr/>
          <p:nvPr/>
        </p:nvSpPr>
        <p:spPr>
          <a:xfrm>
            <a:off x="9500999" y="1611657"/>
            <a:ext cx="585219" cy="507205"/>
          </a:xfrm>
          <a:prstGeom prst="roundRect">
            <a:avLst/>
          </a:prstGeom>
          <a:solidFill>
            <a:srgbClr val="C0D5B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T-Th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67" name="!!SchedTimeC">
            <a:extLst>
              <a:ext uri="{FF2B5EF4-FFF2-40B4-BE49-F238E27FC236}">
                <a16:creationId xmlns:a16="http://schemas.microsoft.com/office/drawing/2014/main" id="{75D83160-0813-CADB-3D87-080D8520921F}"/>
              </a:ext>
            </a:extLst>
          </p:cNvPr>
          <p:cNvSpPr/>
          <p:nvPr/>
        </p:nvSpPr>
        <p:spPr>
          <a:xfrm>
            <a:off x="9501000" y="2182276"/>
            <a:ext cx="585219" cy="507205"/>
          </a:xfrm>
          <a:prstGeom prst="roundRect">
            <a:avLst/>
          </a:prstGeom>
          <a:solidFill>
            <a:srgbClr val="C0D5B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17hrs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73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53366A-4C9D-A265-BCAA-94D97CEE9C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74" y="4252144"/>
            <a:ext cx="1141238" cy="1141238"/>
          </a:xfrm>
          <a:prstGeom prst="rect">
            <a:avLst/>
          </a:prstGeom>
        </p:spPr>
      </p:pic>
      <p:pic>
        <p:nvPicPr>
          <p:cNvPr id="74" name="!!S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F1A7641-DD1B-C0CD-9FDA-5D66E1D6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72" y="3884613"/>
            <a:ext cx="790253" cy="790253"/>
          </a:xfrm>
          <a:prstGeom prst="rect">
            <a:avLst/>
          </a:prstGeom>
        </p:spPr>
      </p:pic>
      <p:sp>
        <p:nvSpPr>
          <p:cNvPr id="75" name="!!E">
            <a:extLst>
              <a:ext uri="{FF2B5EF4-FFF2-40B4-BE49-F238E27FC236}">
                <a16:creationId xmlns:a16="http://schemas.microsoft.com/office/drawing/2014/main" id="{9C48E9D3-EE0E-D288-18C0-F1A7FEC993CD}"/>
              </a:ext>
            </a:extLst>
          </p:cNvPr>
          <p:cNvSpPr txBox="1"/>
          <p:nvPr/>
        </p:nvSpPr>
        <p:spPr>
          <a:xfrm>
            <a:off x="6715120" y="3941578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CECECE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CECECE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6" name="!!SchedDayE">
            <a:extLst>
              <a:ext uri="{FF2B5EF4-FFF2-40B4-BE49-F238E27FC236}">
                <a16:creationId xmlns:a16="http://schemas.microsoft.com/office/drawing/2014/main" id="{C40F932C-5BAE-5A60-A785-A60A7C12695C}"/>
              </a:ext>
            </a:extLst>
          </p:cNvPr>
          <p:cNvSpPr/>
          <p:nvPr/>
        </p:nvSpPr>
        <p:spPr>
          <a:xfrm>
            <a:off x="7775496" y="3884613"/>
            <a:ext cx="585219" cy="507205"/>
          </a:xfrm>
          <a:prstGeom prst="roundRect">
            <a:avLst/>
          </a:prstGeom>
          <a:solidFill>
            <a:srgbClr val="CECECE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Bahnschrift Condensed" panose="020B0502040204020203" pitchFamily="34" charset="0"/>
              </a:rPr>
              <a:t>M-S</a:t>
            </a:r>
            <a:endParaRPr lang="en-PH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7" name="!!SchedTimeE">
            <a:extLst>
              <a:ext uri="{FF2B5EF4-FFF2-40B4-BE49-F238E27FC236}">
                <a16:creationId xmlns:a16="http://schemas.microsoft.com/office/drawing/2014/main" id="{8EBDD6EA-D12C-B451-A30F-FA07ECF9B041}"/>
              </a:ext>
            </a:extLst>
          </p:cNvPr>
          <p:cNvSpPr/>
          <p:nvPr/>
        </p:nvSpPr>
        <p:spPr>
          <a:xfrm>
            <a:off x="7775497" y="4455232"/>
            <a:ext cx="585219" cy="507205"/>
          </a:xfrm>
          <a:prstGeom prst="roundRect">
            <a:avLst/>
          </a:prstGeom>
          <a:solidFill>
            <a:srgbClr val="CECECE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12hrs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2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5EEE738-EE9A-38B2-7997-8FDE892537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703">
            <a:off x="794892" y="1732985"/>
            <a:ext cx="1387441" cy="1387441"/>
          </a:xfrm>
          <a:prstGeom prst="rect">
            <a:avLst/>
          </a:prstGeom>
        </p:spPr>
      </p:pic>
      <p:pic>
        <p:nvPicPr>
          <p:cNvPr id="3" name="!!S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C6EE52-852D-AC4D-7050-54039E347A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8772" y="1216318"/>
            <a:ext cx="1060377" cy="1060377"/>
          </a:xfrm>
          <a:prstGeom prst="rect">
            <a:avLst/>
          </a:prstGeom>
        </p:spPr>
      </p:pic>
      <p:sp>
        <p:nvSpPr>
          <p:cNvPr id="5" name="!!A">
            <a:extLst>
              <a:ext uri="{FF2B5EF4-FFF2-40B4-BE49-F238E27FC236}">
                <a16:creationId xmlns:a16="http://schemas.microsoft.com/office/drawing/2014/main" id="{8860BFD9-1CD7-CD98-B53B-5D68D5706FA7}"/>
              </a:ext>
            </a:extLst>
          </p:cNvPr>
          <p:cNvSpPr txBox="1"/>
          <p:nvPr/>
        </p:nvSpPr>
        <p:spPr>
          <a:xfrm>
            <a:off x="1540658" y="1438426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1D499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1D499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" name="!!SchedDayA">
            <a:extLst>
              <a:ext uri="{FF2B5EF4-FFF2-40B4-BE49-F238E27FC236}">
                <a16:creationId xmlns:a16="http://schemas.microsoft.com/office/drawing/2014/main" id="{719E6963-6110-E6DD-AD32-0FC6AD06D6F1}"/>
              </a:ext>
            </a:extLst>
          </p:cNvPr>
          <p:cNvSpPr/>
          <p:nvPr/>
        </p:nvSpPr>
        <p:spPr>
          <a:xfrm>
            <a:off x="2805617" y="1611657"/>
            <a:ext cx="1966238" cy="507205"/>
          </a:xfrm>
          <a:prstGeom prst="roundRect">
            <a:avLst/>
          </a:prstGeom>
          <a:solidFill>
            <a:srgbClr val="1D499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Monday-Saturday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11" name="!!SchedTimeA">
            <a:extLst>
              <a:ext uri="{FF2B5EF4-FFF2-40B4-BE49-F238E27FC236}">
                <a16:creationId xmlns:a16="http://schemas.microsoft.com/office/drawing/2014/main" id="{335CD1E0-7C40-2981-5B7D-BEC4F6C5343B}"/>
              </a:ext>
            </a:extLst>
          </p:cNvPr>
          <p:cNvSpPr/>
          <p:nvPr/>
        </p:nvSpPr>
        <p:spPr>
          <a:xfrm>
            <a:off x="2805618" y="2182276"/>
            <a:ext cx="1920219" cy="507205"/>
          </a:xfrm>
          <a:prstGeom prst="roundRect">
            <a:avLst/>
          </a:prstGeom>
          <a:solidFill>
            <a:srgbClr val="1D499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12:00 AM – 11:59PM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12" name="Total">
            <a:extLst>
              <a:ext uri="{FF2B5EF4-FFF2-40B4-BE49-F238E27FC236}">
                <a16:creationId xmlns:a16="http://schemas.microsoft.com/office/drawing/2014/main" id="{A278791A-5559-2B27-E78E-12A88870CDFD}"/>
              </a:ext>
            </a:extLst>
          </p:cNvPr>
          <p:cNvSpPr/>
          <p:nvPr/>
        </p:nvSpPr>
        <p:spPr>
          <a:xfrm>
            <a:off x="3121874" y="2776617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1D4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D4999"/>
                </a:solidFill>
                <a:latin typeface="Bahnschrift Condensed" panose="020B0502040204020203" pitchFamily="34" charset="0"/>
              </a:rPr>
              <a:t>144hrs</a:t>
            </a:r>
            <a:endParaRPr lang="en-PH" sz="2800" dirty="0">
              <a:solidFill>
                <a:srgbClr val="1D4999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4" name="null">
            <a:hlinkHover r:id="rId4" action="ppaction://hlinksldjump"/>
            <a:extLst>
              <a:ext uri="{FF2B5EF4-FFF2-40B4-BE49-F238E27FC236}">
                <a16:creationId xmlns:a16="http://schemas.microsoft.com/office/drawing/2014/main" id="{06DA1B9B-901E-E6C0-FBEE-805DCE659085}"/>
              </a:ext>
            </a:extLst>
          </p:cNvPr>
          <p:cNvSpPr/>
          <p:nvPr/>
        </p:nvSpPr>
        <p:spPr>
          <a:xfrm>
            <a:off x="-10706" y="-11288"/>
            <a:ext cx="12202706" cy="686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5" name="Rectangle 24">
            <a:hlinkHover r:id="rId5" action="ppaction://hlinksldjump"/>
            <a:extLst>
              <a:ext uri="{FF2B5EF4-FFF2-40B4-BE49-F238E27FC236}">
                <a16:creationId xmlns:a16="http://schemas.microsoft.com/office/drawing/2014/main" id="{73D0A64C-7772-56B0-B658-5CA85CA10517}"/>
              </a:ext>
            </a:extLst>
          </p:cNvPr>
          <p:cNvSpPr/>
          <p:nvPr/>
        </p:nvSpPr>
        <p:spPr>
          <a:xfrm>
            <a:off x="1808115" y="2112561"/>
            <a:ext cx="1140393" cy="131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hlinkHover r:id="rId6" action="ppaction://hlinksldjump"/>
            <a:extLst>
              <a:ext uri="{FF2B5EF4-FFF2-40B4-BE49-F238E27FC236}">
                <a16:creationId xmlns:a16="http://schemas.microsoft.com/office/drawing/2014/main" id="{B7006EEC-EB32-26DD-5BE1-9C629CFCA592}"/>
              </a:ext>
            </a:extLst>
          </p:cNvPr>
          <p:cNvSpPr/>
          <p:nvPr/>
        </p:nvSpPr>
        <p:spPr>
          <a:xfrm>
            <a:off x="5287272" y="2112560"/>
            <a:ext cx="1141238" cy="1246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hlinkHover r:id="rId7" action="ppaction://hlinksldjump"/>
            <a:extLst>
              <a:ext uri="{FF2B5EF4-FFF2-40B4-BE49-F238E27FC236}">
                <a16:creationId xmlns:a16="http://schemas.microsoft.com/office/drawing/2014/main" id="{8D2F9981-ACAB-F67D-140C-DD8966B3FA74}"/>
              </a:ext>
            </a:extLst>
          </p:cNvPr>
          <p:cNvSpPr/>
          <p:nvPr/>
        </p:nvSpPr>
        <p:spPr>
          <a:xfrm>
            <a:off x="8360715" y="2142520"/>
            <a:ext cx="1383041" cy="12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hlinkHover r:id="rId8" action="ppaction://hlinksldjump"/>
            <a:extLst>
              <a:ext uri="{FF2B5EF4-FFF2-40B4-BE49-F238E27FC236}">
                <a16:creationId xmlns:a16="http://schemas.microsoft.com/office/drawing/2014/main" id="{7043E56B-C654-C187-6E57-C913EB7A4C42}"/>
              </a:ext>
            </a:extLst>
          </p:cNvPr>
          <p:cNvSpPr/>
          <p:nvPr/>
        </p:nvSpPr>
        <p:spPr>
          <a:xfrm>
            <a:off x="3514690" y="4302531"/>
            <a:ext cx="1372088" cy="1368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hlinkHover r:id="rId9" action="ppaction://hlinksldjump"/>
            <a:extLst>
              <a:ext uri="{FF2B5EF4-FFF2-40B4-BE49-F238E27FC236}">
                <a16:creationId xmlns:a16="http://schemas.microsoft.com/office/drawing/2014/main" id="{7ADD549E-ED04-15B9-0B5A-86459FF2BD0C}"/>
              </a:ext>
            </a:extLst>
          </p:cNvPr>
          <p:cNvSpPr/>
          <p:nvPr/>
        </p:nvSpPr>
        <p:spPr>
          <a:xfrm>
            <a:off x="6830809" y="4340226"/>
            <a:ext cx="944688" cy="133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9898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!!BG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DE07CC-8744-DE08-A512-B836F4ED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03" y="1334149"/>
            <a:ext cx="6510590" cy="6510590"/>
          </a:xfrm>
          <a:prstGeom prst="rect">
            <a:avLst/>
          </a:prstGeom>
        </p:spPr>
      </p:pic>
      <p:sp>
        <p:nvSpPr>
          <p:cNvPr id="4" name="!!Shape 0">
            <a:extLst>
              <a:ext uri="{FF2B5EF4-FFF2-40B4-BE49-F238E27FC236}">
                <a16:creationId xmlns:a16="http://schemas.microsoft.com/office/drawing/2014/main" id="{7CC8C307-82FD-2103-F0D5-DFB3A987A801}"/>
              </a:ext>
            </a:extLst>
          </p:cNvPr>
          <p:cNvSpPr/>
          <p:nvPr/>
        </p:nvSpPr>
        <p:spPr>
          <a:xfrm>
            <a:off x="12557182" y="0"/>
            <a:ext cx="8861481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LOGOBIG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C3C800-B142-D25F-36C6-EFC839D09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8"/>
          <a:stretch/>
        </p:blipFill>
        <p:spPr>
          <a:xfrm>
            <a:off x="14938975" y="-902446"/>
            <a:ext cx="7152625" cy="8294568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45B5FFC-1482-0B29-FE0A-7010A44D7091}"/>
              </a:ext>
            </a:extLst>
          </p:cNvPr>
          <p:cNvSpPr/>
          <p:nvPr/>
        </p:nvSpPr>
        <p:spPr>
          <a:xfrm rot="5400000">
            <a:off x="25220511" y="3145224"/>
            <a:ext cx="1520010" cy="612956"/>
          </a:xfrm>
          <a:prstGeom prst="triangle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sp>
        <p:nvSpPr>
          <p:cNvPr id="34" name="Title">
            <a:extLst>
              <a:ext uri="{FF2B5EF4-FFF2-40B4-BE49-F238E27FC236}">
                <a16:creationId xmlns:a16="http://schemas.microsoft.com/office/drawing/2014/main" id="{66A0EAA7-492C-F531-842B-F0BF6EB2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45"/>
            <a:ext cx="9144000" cy="805828"/>
          </a:xfrm>
        </p:spPr>
        <p:txBody>
          <a:bodyPr>
            <a:noAutofit/>
          </a:bodyPr>
          <a:lstStyle/>
          <a:p>
            <a:r>
              <a:rPr lang="en-US" sz="4000" b="1" spc="600" dirty="0">
                <a:latin typeface="Agency FB" panose="020B0503020202020204" pitchFamily="34" charset="0"/>
              </a:rPr>
              <a:t>MACHINE UTILIZATION</a:t>
            </a:r>
            <a:endParaRPr lang="en-PH" sz="4000" b="1" spc="600" dirty="0">
              <a:latin typeface="Agency FB" panose="020B0503020202020204" pitchFamily="34" charset="0"/>
            </a:endParaRPr>
          </a:p>
        </p:txBody>
      </p:sp>
      <p:pic>
        <p:nvPicPr>
          <p:cNvPr id="14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E66542-DA0E-C5EF-0841-182A138B3B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95" y="1979188"/>
            <a:ext cx="1141238" cy="1141238"/>
          </a:xfrm>
          <a:prstGeom prst="rect">
            <a:avLst/>
          </a:prstGeom>
        </p:spPr>
      </p:pic>
      <p:pic>
        <p:nvPicPr>
          <p:cNvPr id="15" name="!!S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8C7E9F-96D3-6440-5BF4-44B1F2A3F2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93" y="1611657"/>
            <a:ext cx="790253" cy="790253"/>
          </a:xfrm>
          <a:prstGeom prst="rect">
            <a:avLst/>
          </a:prstGeom>
        </p:spPr>
      </p:pic>
      <p:sp>
        <p:nvSpPr>
          <p:cNvPr id="29" name="!!A">
            <a:extLst>
              <a:ext uri="{FF2B5EF4-FFF2-40B4-BE49-F238E27FC236}">
                <a16:creationId xmlns:a16="http://schemas.microsoft.com/office/drawing/2014/main" id="{54731FAF-456F-7AC5-FF02-09706D7043A7}"/>
              </a:ext>
            </a:extLst>
          </p:cNvPr>
          <p:cNvSpPr txBox="1"/>
          <p:nvPr/>
        </p:nvSpPr>
        <p:spPr>
          <a:xfrm>
            <a:off x="1745241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B0C0DC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B0C0DC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36" name="!!SchedDayA">
            <a:extLst>
              <a:ext uri="{FF2B5EF4-FFF2-40B4-BE49-F238E27FC236}">
                <a16:creationId xmlns:a16="http://schemas.microsoft.com/office/drawing/2014/main" id="{24592B7A-AA53-D7A1-5578-27CF01C9D51B}"/>
              </a:ext>
            </a:extLst>
          </p:cNvPr>
          <p:cNvSpPr/>
          <p:nvPr/>
        </p:nvSpPr>
        <p:spPr>
          <a:xfrm>
            <a:off x="2805617" y="1611657"/>
            <a:ext cx="585219" cy="507205"/>
          </a:xfrm>
          <a:prstGeom prst="roundRect">
            <a:avLst/>
          </a:prstGeom>
          <a:solidFill>
            <a:srgbClr val="B0C0DC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M-S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37" name="!!SchedTimeA">
            <a:extLst>
              <a:ext uri="{FF2B5EF4-FFF2-40B4-BE49-F238E27FC236}">
                <a16:creationId xmlns:a16="http://schemas.microsoft.com/office/drawing/2014/main" id="{C90208D0-380A-7E0C-88C4-E2570F849E57}"/>
              </a:ext>
            </a:extLst>
          </p:cNvPr>
          <p:cNvSpPr/>
          <p:nvPr/>
        </p:nvSpPr>
        <p:spPr>
          <a:xfrm>
            <a:off x="2805618" y="2182276"/>
            <a:ext cx="585219" cy="507205"/>
          </a:xfrm>
          <a:prstGeom prst="roundRect">
            <a:avLst/>
          </a:prstGeom>
          <a:solidFill>
            <a:srgbClr val="B0C0DC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24hrs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68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CF2443-5032-4C8C-BD0A-B39F8142B9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91" y="4252144"/>
            <a:ext cx="1141238" cy="1141238"/>
          </a:xfrm>
          <a:prstGeom prst="rect">
            <a:avLst/>
          </a:prstGeom>
        </p:spPr>
      </p:pic>
      <p:pic>
        <p:nvPicPr>
          <p:cNvPr id="69" name="!!S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B543E5-51F0-E219-3815-AA9A7D0755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89" y="3884613"/>
            <a:ext cx="790253" cy="790253"/>
          </a:xfrm>
          <a:prstGeom prst="rect">
            <a:avLst/>
          </a:prstGeom>
        </p:spPr>
      </p:pic>
      <p:sp>
        <p:nvSpPr>
          <p:cNvPr id="70" name="!!D">
            <a:extLst>
              <a:ext uri="{FF2B5EF4-FFF2-40B4-BE49-F238E27FC236}">
                <a16:creationId xmlns:a16="http://schemas.microsoft.com/office/drawing/2014/main" id="{5C8A568F-57FC-A7A0-5268-6B50C5EBBBDF}"/>
              </a:ext>
            </a:extLst>
          </p:cNvPr>
          <p:cNvSpPr txBox="1"/>
          <p:nvPr/>
        </p:nvSpPr>
        <p:spPr>
          <a:xfrm>
            <a:off x="3499337" y="3941578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EFDAA6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EFDAA6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1" name="!!SchedDayD">
            <a:extLst>
              <a:ext uri="{FF2B5EF4-FFF2-40B4-BE49-F238E27FC236}">
                <a16:creationId xmlns:a16="http://schemas.microsoft.com/office/drawing/2014/main" id="{26A92D6F-0089-0D80-678B-841724B742D1}"/>
              </a:ext>
            </a:extLst>
          </p:cNvPr>
          <p:cNvSpPr/>
          <p:nvPr/>
        </p:nvSpPr>
        <p:spPr>
          <a:xfrm>
            <a:off x="4559713" y="3884613"/>
            <a:ext cx="585219" cy="507205"/>
          </a:xfrm>
          <a:prstGeom prst="roundRect">
            <a:avLst/>
          </a:prstGeom>
          <a:solidFill>
            <a:srgbClr val="EFDAA6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W-F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72" name="!!SchedTimeD">
            <a:extLst>
              <a:ext uri="{FF2B5EF4-FFF2-40B4-BE49-F238E27FC236}">
                <a16:creationId xmlns:a16="http://schemas.microsoft.com/office/drawing/2014/main" id="{F3ACA74F-DB2E-982B-8AEB-6BFB76DED7B5}"/>
              </a:ext>
            </a:extLst>
          </p:cNvPr>
          <p:cNvSpPr/>
          <p:nvPr/>
        </p:nvSpPr>
        <p:spPr>
          <a:xfrm>
            <a:off x="4559714" y="4455232"/>
            <a:ext cx="585219" cy="507205"/>
          </a:xfrm>
          <a:prstGeom prst="roundRect">
            <a:avLst/>
          </a:prstGeom>
          <a:solidFill>
            <a:srgbClr val="EFDAA6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18hrs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63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936E59-5052-3755-6AE2-4E7A335C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77" y="1979188"/>
            <a:ext cx="1141238" cy="1141238"/>
          </a:xfrm>
          <a:prstGeom prst="rect">
            <a:avLst/>
          </a:prstGeom>
        </p:spPr>
      </p:pic>
      <p:pic>
        <p:nvPicPr>
          <p:cNvPr id="64" name="!!S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81BCA-54AB-CE6A-ED9F-A079A8D5E2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575" y="1611657"/>
            <a:ext cx="790253" cy="790253"/>
          </a:xfrm>
          <a:prstGeom prst="rect">
            <a:avLst/>
          </a:prstGeom>
        </p:spPr>
      </p:pic>
      <p:sp>
        <p:nvSpPr>
          <p:cNvPr id="65" name="!!C">
            <a:extLst>
              <a:ext uri="{FF2B5EF4-FFF2-40B4-BE49-F238E27FC236}">
                <a16:creationId xmlns:a16="http://schemas.microsoft.com/office/drawing/2014/main" id="{6C68C2CB-EE9F-4686-3ECC-1F8BA2FED8B3}"/>
              </a:ext>
            </a:extLst>
          </p:cNvPr>
          <p:cNvSpPr txBox="1"/>
          <p:nvPr/>
        </p:nvSpPr>
        <p:spPr>
          <a:xfrm>
            <a:off x="8308275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C0D5B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C0D5B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66" name="!!SchedDayC">
            <a:extLst>
              <a:ext uri="{FF2B5EF4-FFF2-40B4-BE49-F238E27FC236}">
                <a16:creationId xmlns:a16="http://schemas.microsoft.com/office/drawing/2014/main" id="{93C60975-AC38-7BC0-0644-E182F8AD1DBC}"/>
              </a:ext>
            </a:extLst>
          </p:cNvPr>
          <p:cNvSpPr/>
          <p:nvPr/>
        </p:nvSpPr>
        <p:spPr>
          <a:xfrm>
            <a:off x="9500999" y="1611657"/>
            <a:ext cx="585219" cy="507205"/>
          </a:xfrm>
          <a:prstGeom prst="roundRect">
            <a:avLst/>
          </a:prstGeom>
          <a:solidFill>
            <a:srgbClr val="C0D5B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T-Th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67" name="!!SchedTimeC">
            <a:extLst>
              <a:ext uri="{FF2B5EF4-FFF2-40B4-BE49-F238E27FC236}">
                <a16:creationId xmlns:a16="http://schemas.microsoft.com/office/drawing/2014/main" id="{75D83160-0813-CADB-3D87-080D8520921F}"/>
              </a:ext>
            </a:extLst>
          </p:cNvPr>
          <p:cNvSpPr/>
          <p:nvPr/>
        </p:nvSpPr>
        <p:spPr>
          <a:xfrm>
            <a:off x="9501000" y="2182276"/>
            <a:ext cx="585219" cy="507205"/>
          </a:xfrm>
          <a:prstGeom prst="roundRect">
            <a:avLst/>
          </a:prstGeom>
          <a:solidFill>
            <a:srgbClr val="C0D5B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17hrs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73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53366A-4C9D-A265-BCAA-94D97CEE9C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74" y="4252144"/>
            <a:ext cx="1141238" cy="1141238"/>
          </a:xfrm>
          <a:prstGeom prst="rect">
            <a:avLst/>
          </a:prstGeom>
        </p:spPr>
      </p:pic>
      <p:pic>
        <p:nvPicPr>
          <p:cNvPr id="74" name="!!S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F1A7641-DD1B-C0CD-9FDA-5D66E1D6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72" y="3884613"/>
            <a:ext cx="790253" cy="790253"/>
          </a:xfrm>
          <a:prstGeom prst="rect">
            <a:avLst/>
          </a:prstGeom>
        </p:spPr>
      </p:pic>
      <p:sp>
        <p:nvSpPr>
          <p:cNvPr id="75" name="!!E">
            <a:extLst>
              <a:ext uri="{FF2B5EF4-FFF2-40B4-BE49-F238E27FC236}">
                <a16:creationId xmlns:a16="http://schemas.microsoft.com/office/drawing/2014/main" id="{9C48E9D3-EE0E-D288-18C0-F1A7FEC993CD}"/>
              </a:ext>
            </a:extLst>
          </p:cNvPr>
          <p:cNvSpPr txBox="1"/>
          <p:nvPr/>
        </p:nvSpPr>
        <p:spPr>
          <a:xfrm>
            <a:off x="6715120" y="3941578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CECECE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CECECE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6" name="!!SchedDayE">
            <a:extLst>
              <a:ext uri="{FF2B5EF4-FFF2-40B4-BE49-F238E27FC236}">
                <a16:creationId xmlns:a16="http://schemas.microsoft.com/office/drawing/2014/main" id="{C40F932C-5BAE-5A60-A785-A60A7C12695C}"/>
              </a:ext>
            </a:extLst>
          </p:cNvPr>
          <p:cNvSpPr/>
          <p:nvPr/>
        </p:nvSpPr>
        <p:spPr>
          <a:xfrm>
            <a:off x="7775496" y="3884613"/>
            <a:ext cx="585219" cy="507205"/>
          </a:xfrm>
          <a:prstGeom prst="roundRect">
            <a:avLst/>
          </a:prstGeom>
          <a:solidFill>
            <a:srgbClr val="CECECE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Bahnschrift Condensed" panose="020B0502040204020203" pitchFamily="34" charset="0"/>
              </a:rPr>
              <a:t>M-S</a:t>
            </a:r>
            <a:endParaRPr lang="en-PH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7" name="!!SchedTimeE">
            <a:extLst>
              <a:ext uri="{FF2B5EF4-FFF2-40B4-BE49-F238E27FC236}">
                <a16:creationId xmlns:a16="http://schemas.microsoft.com/office/drawing/2014/main" id="{8EBDD6EA-D12C-B451-A30F-FA07ECF9B041}"/>
              </a:ext>
            </a:extLst>
          </p:cNvPr>
          <p:cNvSpPr/>
          <p:nvPr/>
        </p:nvSpPr>
        <p:spPr>
          <a:xfrm>
            <a:off x="7775497" y="4455232"/>
            <a:ext cx="585219" cy="507205"/>
          </a:xfrm>
          <a:prstGeom prst="roundRect">
            <a:avLst/>
          </a:prstGeom>
          <a:solidFill>
            <a:srgbClr val="CECECE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12hrs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2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734CC9-DA9B-B3F4-66A3-3A4C207F29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703">
            <a:off x="4266298" y="1725265"/>
            <a:ext cx="1387441" cy="1387441"/>
          </a:xfrm>
          <a:prstGeom prst="rect">
            <a:avLst/>
          </a:prstGeom>
        </p:spPr>
      </p:pic>
      <p:pic>
        <p:nvPicPr>
          <p:cNvPr id="3" name="!!S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F6C0F89-46BE-9177-5786-C9544FB9D0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0178" y="1208598"/>
            <a:ext cx="1060377" cy="1060377"/>
          </a:xfrm>
          <a:prstGeom prst="rect">
            <a:avLst/>
          </a:prstGeom>
        </p:spPr>
      </p:pic>
      <p:sp>
        <p:nvSpPr>
          <p:cNvPr id="5" name="!!B">
            <a:extLst>
              <a:ext uri="{FF2B5EF4-FFF2-40B4-BE49-F238E27FC236}">
                <a16:creationId xmlns:a16="http://schemas.microsoft.com/office/drawing/2014/main" id="{1924D6D4-C0B9-9F6A-72A4-9A9E2A704115}"/>
              </a:ext>
            </a:extLst>
          </p:cNvPr>
          <p:cNvSpPr txBox="1"/>
          <p:nvPr/>
        </p:nvSpPr>
        <p:spPr>
          <a:xfrm>
            <a:off x="5012064" y="1430706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BE5108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BE5108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" name="!!SchedDayB">
            <a:extLst>
              <a:ext uri="{FF2B5EF4-FFF2-40B4-BE49-F238E27FC236}">
                <a16:creationId xmlns:a16="http://schemas.microsoft.com/office/drawing/2014/main" id="{8142769E-C0EC-8DAE-9343-C80273B29AFB}"/>
              </a:ext>
            </a:extLst>
          </p:cNvPr>
          <p:cNvSpPr/>
          <p:nvPr/>
        </p:nvSpPr>
        <p:spPr>
          <a:xfrm>
            <a:off x="6277023" y="1603937"/>
            <a:ext cx="1966238" cy="507205"/>
          </a:xfrm>
          <a:prstGeom prst="roundRect">
            <a:avLst/>
          </a:prstGeom>
          <a:solidFill>
            <a:srgbClr val="BE5108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Monday-Saturday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11" name="!!SchedTimeB">
            <a:extLst>
              <a:ext uri="{FF2B5EF4-FFF2-40B4-BE49-F238E27FC236}">
                <a16:creationId xmlns:a16="http://schemas.microsoft.com/office/drawing/2014/main" id="{8AF2C7A9-13B6-E6C1-3C37-E674F2F7D135}"/>
              </a:ext>
            </a:extLst>
          </p:cNvPr>
          <p:cNvSpPr/>
          <p:nvPr/>
        </p:nvSpPr>
        <p:spPr>
          <a:xfrm>
            <a:off x="6277024" y="2174556"/>
            <a:ext cx="1920219" cy="507205"/>
          </a:xfrm>
          <a:prstGeom prst="roundRect">
            <a:avLst/>
          </a:prstGeom>
          <a:solidFill>
            <a:srgbClr val="BE5108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12:00 PM – 11:59PM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12" name="Total">
            <a:extLst>
              <a:ext uri="{FF2B5EF4-FFF2-40B4-BE49-F238E27FC236}">
                <a16:creationId xmlns:a16="http://schemas.microsoft.com/office/drawing/2014/main" id="{2B185FB6-0B3B-E207-2156-CEFDA2CF409E}"/>
              </a:ext>
            </a:extLst>
          </p:cNvPr>
          <p:cNvSpPr/>
          <p:nvPr/>
        </p:nvSpPr>
        <p:spPr>
          <a:xfrm>
            <a:off x="6638109" y="2756832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BE51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BE5108"/>
                </a:solidFill>
                <a:latin typeface="Bahnschrift Condensed" panose="020B0502040204020203" pitchFamily="34" charset="0"/>
              </a:rPr>
              <a:t>72hrs</a:t>
            </a:r>
            <a:endParaRPr lang="en-PH" sz="2800" dirty="0">
              <a:solidFill>
                <a:srgbClr val="BE510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" name="null">
            <a:hlinkHover r:id="rId4" action="ppaction://hlinksldjump"/>
            <a:extLst>
              <a:ext uri="{FF2B5EF4-FFF2-40B4-BE49-F238E27FC236}">
                <a16:creationId xmlns:a16="http://schemas.microsoft.com/office/drawing/2014/main" id="{621358E5-F31E-0517-C374-1A0088591585}"/>
              </a:ext>
            </a:extLst>
          </p:cNvPr>
          <p:cNvSpPr/>
          <p:nvPr/>
        </p:nvSpPr>
        <p:spPr>
          <a:xfrm>
            <a:off x="-10706" y="-11288"/>
            <a:ext cx="12202706" cy="686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hlinkHover r:id="rId5" action="ppaction://hlinksldjump"/>
            <a:extLst>
              <a:ext uri="{FF2B5EF4-FFF2-40B4-BE49-F238E27FC236}">
                <a16:creationId xmlns:a16="http://schemas.microsoft.com/office/drawing/2014/main" id="{607219D2-BB4F-9803-988B-195870E60020}"/>
              </a:ext>
            </a:extLst>
          </p:cNvPr>
          <p:cNvSpPr/>
          <p:nvPr/>
        </p:nvSpPr>
        <p:spPr>
          <a:xfrm>
            <a:off x="1808115" y="2112561"/>
            <a:ext cx="1140393" cy="131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hlinkHover r:id="rId6" action="ppaction://hlinksldjump"/>
            <a:extLst>
              <a:ext uri="{FF2B5EF4-FFF2-40B4-BE49-F238E27FC236}">
                <a16:creationId xmlns:a16="http://schemas.microsoft.com/office/drawing/2014/main" id="{7B269297-265F-A7A2-4E85-150C8B33EA62}"/>
              </a:ext>
            </a:extLst>
          </p:cNvPr>
          <p:cNvSpPr/>
          <p:nvPr/>
        </p:nvSpPr>
        <p:spPr>
          <a:xfrm>
            <a:off x="5287272" y="2112560"/>
            <a:ext cx="1141238" cy="1246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hlinkHover r:id="rId7" action="ppaction://hlinksldjump"/>
            <a:extLst>
              <a:ext uri="{FF2B5EF4-FFF2-40B4-BE49-F238E27FC236}">
                <a16:creationId xmlns:a16="http://schemas.microsoft.com/office/drawing/2014/main" id="{F31908DD-3AC5-8A64-B5D5-6582EDB2DCEF}"/>
              </a:ext>
            </a:extLst>
          </p:cNvPr>
          <p:cNvSpPr/>
          <p:nvPr/>
        </p:nvSpPr>
        <p:spPr>
          <a:xfrm>
            <a:off x="8360715" y="2142520"/>
            <a:ext cx="1383041" cy="12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hlinkHover r:id="rId8" action="ppaction://hlinksldjump"/>
            <a:extLst>
              <a:ext uri="{FF2B5EF4-FFF2-40B4-BE49-F238E27FC236}">
                <a16:creationId xmlns:a16="http://schemas.microsoft.com/office/drawing/2014/main" id="{CE01098C-2BBE-8779-62A5-FFECD3C27945}"/>
              </a:ext>
            </a:extLst>
          </p:cNvPr>
          <p:cNvSpPr/>
          <p:nvPr/>
        </p:nvSpPr>
        <p:spPr>
          <a:xfrm>
            <a:off x="3514690" y="4302531"/>
            <a:ext cx="1372088" cy="1368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hlinkHover r:id="rId9" action="ppaction://hlinksldjump"/>
            <a:extLst>
              <a:ext uri="{FF2B5EF4-FFF2-40B4-BE49-F238E27FC236}">
                <a16:creationId xmlns:a16="http://schemas.microsoft.com/office/drawing/2014/main" id="{3F87E695-8DB8-02B1-7F4A-66C7220C9F25}"/>
              </a:ext>
            </a:extLst>
          </p:cNvPr>
          <p:cNvSpPr/>
          <p:nvPr/>
        </p:nvSpPr>
        <p:spPr>
          <a:xfrm>
            <a:off x="6830809" y="4340226"/>
            <a:ext cx="944688" cy="133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497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!!BG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DE07CC-8744-DE08-A512-B836F4ED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03" y="1334149"/>
            <a:ext cx="6510590" cy="6510590"/>
          </a:xfrm>
          <a:prstGeom prst="rect">
            <a:avLst/>
          </a:prstGeom>
        </p:spPr>
      </p:pic>
      <p:sp>
        <p:nvSpPr>
          <p:cNvPr id="4" name="!!Shape 0">
            <a:extLst>
              <a:ext uri="{FF2B5EF4-FFF2-40B4-BE49-F238E27FC236}">
                <a16:creationId xmlns:a16="http://schemas.microsoft.com/office/drawing/2014/main" id="{7CC8C307-82FD-2103-F0D5-DFB3A987A801}"/>
              </a:ext>
            </a:extLst>
          </p:cNvPr>
          <p:cNvSpPr/>
          <p:nvPr/>
        </p:nvSpPr>
        <p:spPr>
          <a:xfrm>
            <a:off x="12557182" y="0"/>
            <a:ext cx="8861481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LOGOBIG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C3C800-B142-D25F-36C6-EFC839D09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8"/>
          <a:stretch/>
        </p:blipFill>
        <p:spPr>
          <a:xfrm>
            <a:off x="14938975" y="-902446"/>
            <a:ext cx="7152625" cy="8294568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45B5FFC-1482-0B29-FE0A-7010A44D7091}"/>
              </a:ext>
            </a:extLst>
          </p:cNvPr>
          <p:cNvSpPr/>
          <p:nvPr/>
        </p:nvSpPr>
        <p:spPr>
          <a:xfrm rot="5400000">
            <a:off x="25220511" y="3145224"/>
            <a:ext cx="1520010" cy="612956"/>
          </a:xfrm>
          <a:prstGeom prst="triangle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sp>
        <p:nvSpPr>
          <p:cNvPr id="34" name="Title">
            <a:extLst>
              <a:ext uri="{FF2B5EF4-FFF2-40B4-BE49-F238E27FC236}">
                <a16:creationId xmlns:a16="http://schemas.microsoft.com/office/drawing/2014/main" id="{66A0EAA7-492C-F531-842B-F0BF6EB2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45"/>
            <a:ext cx="9144000" cy="805828"/>
          </a:xfrm>
        </p:spPr>
        <p:txBody>
          <a:bodyPr>
            <a:noAutofit/>
          </a:bodyPr>
          <a:lstStyle/>
          <a:p>
            <a:r>
              <a:rPr lang="en-US" sz="4000" b="1" spc="600" dirty="0">
                <a:latin typeface="Agency FB" panose="020B0503020202020204" pitchFamily="34" charset="0"/>
              </a:rPr>
              <a:t>MACHINE UTILIZATION</a:t>
            </a:r>
            <a:endParaRPr lang="en-PH" sz="4000" b="1" spc="600" dirty="0">
              <a:latin typeface="Agency FB" panose="020B0503020202020204" pitchFamily="34" charset="0"/>
            </a:endParaRPr>
          </a:p>
        </p:txBody>
      </p:sp>
      <p:pic>
        <p:nvPicPr>
          <p:cNvPr id="14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E66542-DA0E-C5EF-0841-182A138B3B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95" y="1979188"/>
            <a:ext cx="1141238" cy="1141238"/>
          </a:xfrm>
          <a:prstGeom prst="rect">
            <a:avLst/>
          </a:prstGeom>
        </p:spPr>
      </p:pic>
      <p:pic>
        <p:nvPicPr>
          <p:cNvPr id="15" name="!!S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8C7E9F-96D3-6440-5BF4-44B1F2A3F2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93" y="1611657"/>
            <a:ext cx="790253" cy="790253"/>
          </a:xfrm>
          <a:prstGeom prst="rect">
            <a:avLst/>
          </a:prstGeom>
        </p:spPr>
      </p:pic>
      <p:sp>
        <p:nvSpPr>
          <p:cNvPr id="29" name="!!A">
            <a:extLst>
              <a:ext uri="{FF2B5EF4-FFF2-40B4-BE49-F238E27FC236}">
                <a16:creationId xmlns:a16="http://schemas.microsoft.com/office/drawing/2014/main" id="{54731FAF-456F-7AC5-FF02-09706D7043A7}"/>
              </a:ext>
            </a:extLst>
          </p:cNvPr>
          <p:cNvSpPr txBox="1"/>
          <p:nvPr/>
        </p:nvSpPr>
        <p:spPr>
          <a:xfrm>
            <a:off x="1745241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B0C0DC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B0C0DC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36" name="!!SchedDayA">
            <a:extLst>
              <a:ext uri="{FF2B5EF4-FFF2-40B4-BE49-F238E27FC236}">
                <a16:creationId xmlns:a16="http://schemas.microsoft.com/office/drawing/2014/main" id="{24592B7A-AA53-D7A1-5578-27CF01C9D51B}"/>
              </a:ext>
            </a:extLst>
          </p:cNvPr>
          <p:cNvSpPr/>
          <p:nvPr/>
        </p:nvSpPr>
        <p:spPr>
          <a:xfrm>
            <a:off x="2805617" y="1611657"/>
            <a:ext cx="585219" cy="507205"/>
          </a:xfrm>
          <a:prstGeom prst="roundRect">
            <a:avLst/>
          </a:prstGeom>
          <a:solidFill>
            <a:srgbClr val="B0C0DC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M-S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37" name="!!SchedTimeA">
            <a:extLst>
              <a:ext uri="{FF2B5EF4-FFF2-40B4-BE49-F238E27FC236}">
                <a16:creationId xmlns:a16="http://schemas.microsoft.com/office/drawing/2014/main" id="{C90208D0-380A-7E0C-88C4-E2570F849E57}"/>
              </a:ext>
            </a:extLst>
          </p:cNvPr>
          <p:cNvSpPr/>
          <p:nvPr/>
        </p:nvSpPr>
        <p:spPr>
          <a:xfrm>
            <a:off x="2805618" y="2182276"/>
            <a:ext cx="585219" cy="507205"/>
          </a:xfrm>
          <a:prstGeom prst="roundRect">
            <a:avLst/>
          </a:prstGeom>
          <a:solidFill>
            <a:srgbClr val="B0C0DC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24hrs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58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CD4CBBA-6DC0-C018-296F-67152B55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94" y="1979188"/>
            <a:ext cx="1141238" cy="1141238"/>
          </a:xfrm>
          <a:prstGeom prst="rect">
            <a:avLst/>
          </a:prstGeom>
        </p:spPr>
      </p:pic>
      <p:pic>
        <p:nvPicPr>
          <p:cNvPr id="59" name="!!S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CAF48D-C748-AF8E-3EF8-11211F14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92" y="1611657"/>
            <a:ext cx="790253" cy="790253"/>
          </a:xfrm>
          <a:prstGeom prst="rect">
            <a:avLst/>
          </a:prstGeom>
        </p:spPr>
      </p:pic>
      <p:sp>
        <p:nvSpPr>
          <p:cNvPr id="60" name="!!B">
            <a:extLst>
              <a:ext uri="{FF2B5EF4-FFF2-40B4-BE49-F238E27FC236}">
                <a16:creationId xmlns:a16="http://schemas.microsoft.com/office/drawing/2014/main" id="{0993C046-A0AA-191D-EFD5-FD2E8D4C609B}"/>
              </a:ext>
            </a:extLst>
          </p:cNvPr>
          <p:cNvSpPr txBox="1"/>
          <p:nvPr/>
        </p:nvSpPr>
        <p:spPr>
          <a:xfrm>
            <a:off x="5224840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E8C2A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E8C2A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61" name="!!SchedDayB">
            <a:extLst>
              <a:ext uri="{FF2B5EF4-FFF2-40B4-BE49-F238E27FC236}">
                <a16:creationId xmlns:a16="http://schemas.microsoft.com/office/drawing/2014/main" id="{2EADD33C-7BC2-2372-43B8-B7D6C99536D0}"/>
              </a:ext>
            </a:extLst>
          </p:cNvPr>
          <p:cNvSpPr/>
          <p:nvPr/>
        </p:nvSpPr>
        <p:spPr>
          <a:xfrm>
            <a:off x="6285216" y="1611657"/>
            <a:ext cx="585219" cy="507205"/>
          </a:xfrm>
          <a:prstGeom prst="roundRect">
            <a:avLst/>
          </a:prstGeom>
          <a:solidFill>
            <a:srgbClr val="E8C2A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M-S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62" name="!!SchedTimeB">
            <a:extLst>
              <a:ext uri="{FF2B5EF4-FFF2-40B4-BE49-F238E27FC236}">
                <a16:creationId xmlns:a16="http://schemas.microsoft.com/office/drawing/2014/main" id="{0897518F-E369-43BB-470A-ECA3BD4E492E}"/>
              </a:ext>
            </a:extLst>
          </p:cNvPr>
          <p:cNvSpPr/>
          <p:nvPr/>
        </p:nvSpPr>
        <p:spPr>
          <a:xfrm>
            <a:off x="6285217" y="2182276"/>
            <a:ext cx="585219" cy="507205"/>
          </a:xfrm>
          <a:prstGeom prst="roundRect">
            <a:avLst/>
          </a:prstGeom>
          <a:solidFill>
            <a:srgbClr val="E8C2A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12hrs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68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CF2443-5032-4C8C-BD0A-B39F8142B9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91" y="4252144"/>
            <a:ext cx="1141238" cy="1141238"/>
          </a:xfrm>
          <a:prstGeom prst="rect">
            <a:avLst/>
          </a:prstGeom>
        </p:spPr>
      </p:pic>
      <p:pic>
        <p:nvPicPr>
          <p:cNvPr id="69" name="!!S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B543E5-51F0-E219-3815-AA9A7D0755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89" y="3884613"/>
            <a:ext cx="790253" cy="790253"/>
          </a:xfrm>
          <a:prstGeom prst="rect">
            <a:avLst/>
          </a:prstGeom>
        </p:spPr>
      </p:pic>
      <p:sp>
        <p:nvSpPr>
          <p:cNvPr id="70" name="!!D">
            <a:extLst>
              <a:ext uri="{FF2B5EF4-FFF2-40B4-BE49-F238E27FC236}">
                <a16:creationId xmlns:a16="http://schemas.microsoft.com/office/drawing/2014/main" id="{5C8A568F-57FC-A7A0-5268-6B50C5EBBBDF}"/>
              </a:ext>
            </a:extLst>
          </p:cNvPr>
          <p:cNvSpPr txBox="1"/>
          <p:nvPr/>
        </p:nvSpPr>
        <p:spPr>
          <a:xfrm>
            <a:off x="3499337" y="3941578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EFDAA6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EFDAA6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1" name="!!SchedDayD">
            <a:extLst>
              <a:ext uri="{FF2B5EF4-FFF2-40B4-BE49-F238E27FC236}">
                <a16:creationId xmlns:a16="http://schemas.microsoft.com/office/drawing/2014/main" id="{26A92D6F-0089-0D80-678B-841724B742D1}"/>
              </a:ext>
            </a:extLst>
          </p:cNvPr>
          <p:cNvSpPr/>
          <p:nvPr/>
        </p:nvSpPr>
        <p:spPr>
          <a:xfrm>
            <a:off x="4559713" y="3884613"/>
            <a:ext cx="585219" cy="507205"/>
          </a:xfrm>
          <a:prstGeom prst="roundRect">
            <a:avLst/>
          </a:prstGeom>
          <a:solidFill>
            <a:srgbClr val="EFDAA6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W-F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72" name="!!SchedTimeD">
            <a:extLst>
              <a:ext uri="{FF2B5EF4-FFF2-40B4-BE49-F238E27FC236}">
                <a16:creationId xmlns:a16="http://schemas.microsoft.com/office/drawing/2014/main" id="{F3ACA74F-DB2E-982B-8AEB-6BFB76DED7B5}"/>
              </a:ext>
            </a:extLst>
          </p:cNvPr>
          <p:cNvSpPr/>
          <p:nvPr/>
        </p:nvSpPr>
        <p:spPr>
          <a:xfrm>
            <a:off x="4559714" y="4455232"/>
            <a:ext cx="585219" cy="507205"/>
          </a:xfrm>
          <a:prstGeom prst="roundRect">
            <a:avLst/>
          </a:prstGeom>
          <a:solidFill>
            <a:srgbClr val="EFDAA6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18hrs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3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65C14D-8438-30AC-9F2A-95F24896C9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703">
            <a:off x="7472508" y="1732985"/>
            <a:ext cx="1387441" cy="1387441"/>
          </a:xfrm>
          <a:prstGeom prst="rect">
            <a:avLst/>
          </a:prstGeom>
        </p:spPr>
      </p:pic>
      <p:pic>
        <p:nvPicPr>
          <p:cNvPr id="5" name="!!S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E42EDEE-1A3F-8323-C711-91794DD204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86388" y="1216318"/>
            <a:ext cx="1060377" cy="1060377"/>
          </a:xfrm>
          <a:prstGeom prst="rect">
            <a:avLst/>
          </a:prstGeom>
        </p:spPr>
      </p:pic>
      <p:sp>
        <p:nvSpPr>
          <p:cNvPr id="7" name="!!C">
            <a:extLst>
              <a:ext uri="{FF2B5EF4-FFF2-40B4-BE49-F238E27FC236}">
                <a16:creationId xmlns:a16="http://schemas.microsoft.com/office/drawing/2014/main" id="{004F1DB0-A5F6-6381-1B38-E6EAB0B6A0B7}"/>
              </a:ext>
            </a:extLst>
          </p:cNvPr>
          <p:cNvSpPr txBox="1"/>
          <p:nvPr/>
        </p:nvSpPr>
        <p:spPr>
          <a:xfrm>
            <a:off x="8218274" y="1438426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4A852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4A852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11" name="!!SchedDayC">
            <a:extLst>
              <a:ext uri="{FF2B5EF4-FFF2-40B4-BE49-F238E27FC236}">
                <a16:creationId xmlns:a16="http://schemas.microsoft.com/office/drawing/2014/main" id="{933A7DF8-B914-85C8-7227-6B3C1D167E6B}"/>
              </a:ext>
            </a:extLst>
          </p:cNvPr>
          <p:cNvSpPr/>
          <p:nvPr/>
        </p:nvSpPr>
        <p:spPr>
          <a:xfrm>
            <a:off x="9483233" y="1611657"/>
            <a:ext cx="1966238" cy="507205"/>
          </a:xfrm>
          <a:prstGeom prst="roundRect">
            <a:avLst/>
          </a:prstGeom>
          <a:solidFill>
            <a:srgbClr val="4A852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Tuesday - Thursday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12" name="!!SchedTimeC">
            <a:extLst>
              <a:ext uri="{FF2B5EF4-FFF2-40B4-BE49-F238E27FC236}">
                <a16:creationId xmlns:a16="http://schemas.microsoft.com/office/drawing/2014/main" id="{FA36AA2F-6447-2A57-7246-4931D7C28336}"/>
              </a:ext>
            </a:extLst>
          </p:cNvPr>
          <p:cNvSpPr/>
          <p:nvPr/>
        </p:nvSpPr>
        <p:spPr>
          <a:xfrm>
            <a:off x="9483234" y="2182276"/>
            <a:ext cx="1920219" cy="507205"/>
          </a:xfrm>
          <a:prstGeom prst="roundRect">
            <a:avLst/>
          </a:prstGeom>
          <a:solidFill>
            <a:srgbClr val="4A852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12:00 AM – 5PM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pic>
        <p:nvPicPr>
          <p:cNvPr id="73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53366A-4C9D-A265-BCAA-94D97CEE9C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74" y="4252144"/>
            <a:ext cx="1141238" cy="1141238"/>
          </a:xfrm>
          <a:prstGeom prst="rect">
            <a:avLst/>
          </a:prstGeom>
        </p:spPr>
      </p:pic>
      <p:pic>
        <p:nvPicPr>
          <p:cNvPr id="74" name="!!S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F1A7641-DD1B-C0CD-9FDA-5D66E1D6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72" y="3884613"/>
            <a:ext cx="790253" cy="790253"/>
          </a:xfrm>
          <a:prstGeom prst="rect">
            <a:avLst/>
          </a:prstGeom>
        </p:spPr>
      </p:pic>
      <p:sp>
        <p:nvSpPr>
          <p:cNvPr id="75" name="!!E">
            <a:extLst>
              <a:ext uri="{FF2B5EF4-FFF2-40B4-BE49-F238E27FC236}">
                <a16:creationId xmlns:a16="http://schemas.microsoft.com/office/drawing/2014/main" id="{9C48E9D3-EE0E-D288-18C0-F1A7FEC993CD}"/>
              </a:ext>
            </a:extLst>
          </p:cNvPr>
          <p:cNvSpPr txBox="1"/>
          <p:nvPr/>
        </p:nvSpPr>
        <p:spPr>
          <a:xfrm>
            <a:off x="6715120" y="3941578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CECECE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CECECE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6" name="!!SchedDayE">
            <a:extLst>
              <a:ext uri="{FF2B5EF4-FFF2-40B4-BE49-F238E27FC236}">
                <a16:creationId xmlns:a16="http://schemas.microsoft.com/office/drawing/2014/main" id="{C40F932C-5BAE-5A60-A785-A60A7C12695C}"/>
              </a:ext>
            </a:extLst>
          </p:cNvPr>
          <p:cNvSpPr/>
          <p:nvPr/>
        </p:nvSpPr>
        <p:spPr>
          <a:xfrm>
            <a:off x="7775496" y="3884613"/>
            <a:ext cx="585219" cy="507205"/>
          </a:xfrm>
          <a:prstGeom prst="roundRect">
            <a:avLst/>
          </a:prstGeom>
          <a:solidFill>
            <a:srgbClr val="CECECE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Bahnschrift Condensed" panose="020B0502040204020203" pitchFamily="34" charset="0"/>
              </a:rPr>
              <a:t>M-S</a:t>
            </a:r>
            <a:endParaRPr lang="en-PH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7" name="!!SchedTimeE">
            <a:extLst>
              <a:ext uri="{FF2B5EF4-FFF2-40B4-BE49-F238E27FC236}">
                <a16:creationId xmlns:a16="http://schemas.microsoft.com/office/drawing/2014/main" id="{8EBDD6EA-D12C-B451-A30F-FA07ECF9B041}"/>
              </a:ext>
            </a:extLst>
          </p:cNvPr>
          <p:cNvSpPr/>
          <p:nvPr/>
        </p:nvSpPr>
        <p:spPr>
          <a:xfrm>
            <a:off x="7775497" y="4455232"/>
            <a:ext cx="585219" cy="507205"/>
          </a:xfrm>
          <a:prstGeom prst="roundRect">
            <a:avLst/>
          </a:prstGeom>
          <a:solidFill>
            <a:srgbClr val="CECECE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12hrs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sp>
        <p:nvSpPr>
          <p:cNvPr id="13" name="Total">
            <a:extLst>
              <a:ext uri="{FF2B5EF4-FFF2-40B4-BE49-F238E27FC236}">
                <a16:creationId xmlns:a16="http://schemas.microsoft.com/office/drawing/2014/main" id="{D03C43FF-246E-C9D9-6336-0FC9FE07AC32}"/>
              </a:ext>
            </a:extLst>
          </p:cNvPr>
          <p:cNvSpPr/>
          <p:nvPr/>
        </p:nvSpPr>
        <p:spPr>
          <a:xfrm>
            <a:off x="9844319" y="2776617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A85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A8522"/>
                </a:solidFill>
                <a:latin typeface="Bahnschrift Condensed" panose="020B0502040204020203" pitchFamily="34" charset="0"/>
              </a:rPr>
              <a:t>51hrs</a:t>
            </a:r>
            <a:endParaRPr lang="en-PH" sz="2800" dirty="0">
              <a:solidFill>
                <a:srgbClr val="4A852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" name="null">
            <a:hlinkHover r:id="rId4" action="ppaction://hlinksldjump"/>
            <a:extLst>
              <a:ext uri="{FF2B5EF4-FFF2-40B4-BE49-F238E27FC236}">
                <a16:creationId xmlns:a16="http://schemas.microsoft.com/office/drawing/2014/main" id="{C54BF35E-61FC-66A7-8C3E-DBAE86229338}"/>
              </a:ext>
            </a:extLst>
          </p:cNvPr>
          <p:cNvSpPr/>
          <p:nvPr/>
        </p:nvSpPr>
        <p:spPr>
          <a:xfrm>
            <a:off x="-10706" y="-11288"/>
            <a:ext cx="12202706" cy="686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hlinkHover r:id="rId5" action="ppaction://hlinksldjump"/>
            <a:extLst>
              <a:ext uri="{FF2B5EF4-FFF2-40B4-BE49-F238E27FC236}">
                <a16:creationId xmlns:a16="http://schemas.microsoft.com/office/drawing/2014/main" id="{4221DE53-FA9D-D48F-5256-5571499A4C85}"/>
              </a:ext>
            </a:extLst>
          </p:cNvPr>
          <p:cNvSpPr/>
          <p:nvPr/>
        </p:nvSpPr>
        <p:spPr>
          <a:xfrm>
            <a:off x="1808115" y="2112561"/>
            <a:ext cx="1140393" cy="131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hlinkHover r:id="rId6" action="ppaction://hlinksldjump"/>
            <a:extLst>
              <a:ext uri="{FF2B5EF4-FFF2-40B4-BE49-F238E27FC236}">
                <a16:creationId xmlns:a16="http://schemas.microsoft.com/office/drawing/2014/main" id="{7538343E-B79D-1BA9-6EFA-C345B33BE760}"/>
              </a:ext>
            </a:extLst>
          </p:cNvPr>
          <p:cNvSpPr/>
          <p:nvPr/>
        </p:nvSpPr>
        <p:spPr>
          <a:xfrm>
            <a:off x="5287272" y="2112560"/>
            <a:ext cx="1141238" cy="1246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hlinkHover r:id="rId7" action="ppaction://hlinksldjump"/>
            <a:extLst>
              <a:ext uri="{FF2B5EF4-FFF2-40B4-BE49-F238E27FC236}">
                <a16:creationId xmlns:a16="http://schemas.microsoft.com/office/drawing/2014/main" id="{D26E0F83-7D0B-A1F8-CB70-1DBE7F54DEB0}"/>
              </a:ext>
            </a:extLst>
          </p:cNvPr>
          <p:cNvSpPr/>
          <p:nvPr/>
        </p:nvSpPr>
        <p:spPr>
          <a:xfrm>
            <a:off x="8360715" y="2142520"/>
            <a:ext cx="1383041" cy="12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hlinkHover r:id="rId8" action="ppaction://hlinksldjump"/>
            <a:extLst>
              <a:ext uri="{FF2B5EF4-FFF2-40B4-BE49-F238E27FC236}">
                <a16:creationId xmlns:a16="http://schemas.microsoft.com/office/drawing/2014/main" id="{B3E5054E-BF61-8392-8EED-5908CDF0D0FA}"/>
              </a:ext>
            </a:extLst>
          </p:cNvPr>
          <p:cNvSpPr/>
          <p:nvPr/>
        </p:nvSpPr>
        <p:spPr>
          <a:xfrm>
            <a:off x="3514690" y="4302531"/>
            <a:ext cx="1372088" cy="1368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hlinkHover r:id="rId9" action="ppaction://hlinksldjump"/>
            <a:extLst>
              <a:ext uri="{FF2B5EF4-FFF2-40B4-BE49-F238E27FC236}">
                <a16:creationId xmlns:a16="http://schemas.microsoft.com/office/drawing/2014/main" id="{32F8C784-06F1-3F8F-9F33-9EAB1FBE3E27}"/>
              </a:ext>
            </a:extLst>
          </p:cNvPr>
          <p:cNvSpPr/>
          <p:nvPr/>
        </p:nvSpPr>
        <p:spPr>
          <a:xfrm>
            <a:off x="6830809" y="4340226"/>
            <a:ext cx="944688" cy="133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8364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!!BG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DE07CC-8744-DE08-A512-B836F4ED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03" y="1334149"/>
            <a:ext cx="6510590" cy="6510590"/>
          </a:xfrm>
          <a:prstGeom prst="rect">
            <a:avLst/>
          </a:prstGeom>
        </p:spPr>
      </p:pic>
      <p:sp>
        <p:nvSpPr>
          <p:cNvPr id="4" name="!!Shape 0">
            <a:extLst>
              <a:ext uri="{FF2B5EF4-FFF2-40B4-BE49-F238E27FC236}">
                <a16:creationId xmlns:a16="http://schemas.microsoft.com/office/drawing/2014/main" id="{7CC8C307-82FD-2103-F0D5-DFB3A987A801}"/>
              </a:ext>
            </a:extLst>
          </p:cNvPr>
          <p:cNvSpPr/>
          <p:nvPr/>
        </p:nvSpPr>
        <p:spPr>
          <a:xfrm>
            <a:off x="12557182" y="0"/>
            <a:ext cx="8861481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LOGOBIG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C3C800-B142-D25F-36C6-EFC839D09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8"/>
          <a:stretch/>
        </p:blipFill>
        <p:spPr>
          <a:xfrm>
            <a:off x="14938975" y="-902446"/>
            <a:ext cx="7152625" cy="8294568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45B5FFC-1482-0B29-FE0A-7010A44D7091}"/>
              </a:ext>
            </a:extLst>
          </p:cNvPr>
          <p:cNvSpPr/>
          <p:nvPr/>
        </p:nvSpPr>
        <p:spPr>
          <a:xfrm rot="5400000">
            <a:off x="25220511" y="3145224"/>
            <a:ext cx="1520010" cy="612956"/>
          </a:xfrm>
          <a:prstGeom prst="triangle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sp>
        <p:nvSpPr>
          <p:cNvPr id="34" name="Title">
            <a:extLst>
              <a:ext uri="{FF2B5EF4-FFF2-40B4-BE49-F238E27FC236}">
                <a16:creationId xmlns:a16="http://schemas.microsoft.com/office/drawing/2014/main" id="{66A0EAA7-492C-F531-842B-F0BF6EB2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45"/>
            <a:ext cx="9144000" cy="805828"/>
          </a:xfrm>
        </p:spPr>
        <p:txBody>
          <a:bodyPr>
            <a:noAutofit/>
          </a:bodyPr>
          <a:lstStyle/>
          <a:p>
            <a:r>
              <a:rPr lang="en-US" sz="4000" b="1" spc="600" dirty="0">
                <a:latin typeface="Agency FB" panose="020B0503020202020204" pitchFamily="34" charset="0"/>
              </a:rPr>
              <a:t>MACHINE UTILIZATION</a:t>
            </a:r>
            <a:endParaRPr lang="en-PH" sz="4000" b="1" spc="600" dirty="0">
              <a:latin typeface="Agency FB" panose="020B0503020202020204" pitchFamily="34" charset="0"/>
            </a:endParaRPr>
          </a:p>
        </p:txBody>
      </p:sp>
      <p:pic>
        <p:nvPicPr>
          <p:cNvPr id="14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E66542-DA0E-C5EF-0841-182A138B3B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95" y="1979188"/>
            <a:ext cx="1141238" cy="1141238"/>
          </a:xfrm>
          <a:prstGeom prst="rect">
            <a:avLst/>
          </a:prstGeom>
        </p:spPr>
      </p:pic>
      <p:pic>
        <p:nvPicPr>
          <p:cNvPr id="15" name="!!S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8C7E9F-96D3-6440-5BF4-44B1F2A3F2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93" y="1611657"/>
            <a:ext cx="790253" cy="790253"/>
          </a:xfrm>
          <a:prstGeom prst="rect">
            <a:avLst/>
          </a:prstGeom>
        </p:spPr>
      </p:pic>
      <p:sp>
        <p:nvSpPr>
          <p:cNvPr id="29" name="!!A">
            <a:extLst>
              <a:ext uri="{FF2B5EF4-FFF2-40B4-BE49-F238E27FC236}">
                <a16:creationId xmlns:a16="http://schemas.microsoft.com/office/drawing/2014/main" id="{54731FAF-456F-7AC5-FF02-09706D7043A7}"/>
              </a:ext>
            </a:extLst>
          </p:cNvPr>
          <p:cNvSpPr txBox="1"/>
          <p:nvPr/>
        </p:nvSpPr>
        <p:spPr>
          <a:xfrm>
            <a:off x="1745241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B0C0DC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B0C0DC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36" name="!!SchedDayA">
            <a:extLst>
              <a:ext uri="{FF2B5EF4-FFF2-40B4-BE49-F238E27FC236}">
                <a16:creationId xmlns:a16="http://schemas.microsoft.com/office/drawing/2014/main" id="{24592B7A-AA53-D7A1-5578-27CF01C9D51B}"/>
              </a:ext>
            </a:extLst>
          </p:cNvPr>
          <p:cNvSpPr/>
          <p:nvPr/>
        </p:nvSpPr>
        <p:spPr>
          <a:xfrm>
            <a:off x="2805617" y="1611657"/>
            <a:ext cx="585219" cy="507205"/>
          </a:xfrm>
          <a:prstGeom prst="roundRect">
            <a:avLst/>
          </a:prstGeom>
          <a:solidFill>
            <a:srgbClr val="B0C0DC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M-S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37" name="!!SchedTimeA">
            <a:extLst>
              <a:ext uri="{FF2B5EF4-FFF2-40B4-BE49-F238E27FC236}">
                <a16:creationId xmlns:a16="http://schemas.microsoft.com/office/drawing/2014/main" id="{C90208D0-380A-7E0C-88C4-E2570F849E57}"/>
              </a:ext>
            </a:extLst>
          </p:cNvPr>
          <p:cNvSpPr/>
          <p:nvPr/>
        </p:nvSpPr>
        <p:spPr>
          <a:xfrm>
            <a:off x="2805618" y="2182276"/>
            <a:ext cx="585219" cy="507205"/>
          </a:xfrm>
          <a:prstGeom prst="roundRect">
            <a:avLst/>
          </a:prstGeom>
          <a:solidFill>
            <a:srgbClr val="B0C0DC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24hrs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58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CD4CBBA-6DC0-C018-296F-67152B55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94" y="1979188"/>
            <a:ext cx="1141238" cy="1141238"/>
          </a:xfrm>
          <a:prstGeom prst="rect">
            <a:avLst/>
          </a:prstGeom>
        </p:spPr>
      </p:pic>
      <p:pic>
        <p:nvPicPr>
          <p:cNvPr id="59" name="!!S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CAF48D-C748-AF8E-3EF8-11211F14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92" y="1611657"/>
            <a:ext cx="790253" cy="790253"/>
          </a:xfrm>
          <a:prstGeom prst="rect">
            <a:avLst/>
          </a:prstGeom>
        </p:spPr>
      </p:pic>
      <p:sp>
        <p:nvSpPr>
          <p:cNvPr id="60" name="!!B">
            <a:extLst>
              <a:ext uri="{FF2B5EF4-FFF2-40B4-BE49-F238E27FC236}">
                <a16:creationId xmlns:a16="http://schemas.microsoft.com/office/drawing/2014/main" id="{0993C046-A0AA-191D-EFD5-FD2E8D4C609B}"/>
              </a:ext>
            </a:extLst>
          </p:cNvPr>
          <p:cNvSpPr txBox="1"/>
          <p:nvPr/>
        </p:nvSpPr>
        <p:spPr>
          <a:xfrm>
            <a:off x="5224840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E8C2A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E8C2A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61" name="!!SchedDayB">
            <a:extLst>
              <a:ext uri="{FF2B5EF4-FFF2-40B4-BE49-F238E27FC236}">
                <a16:creationId xmlns:a16="http://schemas.microsoft.com/office/drawing/2014/main" id="{2EADD33C-7BC2-2372-43B8-B7D6C99536D0}"/>
              </a:ext>
            </a:extLst>
          </p:cNvPr>
          <p:cNvSpPr/>
          <p:nvPr/>
        </p:nvSpPr>
        <p:spPr>
          <a:xfrm>
            <a:off x="6285216" y="1611657"/>
            <a:ext cx="585219" cy="507205"/>
          </a:xfrm>
          <a:prstGeom prst="roundRect">
            <a:avLst/>
          </a:prstGeom>
          <a:solidFill>
            <a:srgbClr val="E8C2A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M-S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62" name="!!SchedTimeB">
            <a:extLst>
              <a:ext uri="{FF2B5EF4-FFF2-40B4-BE49-F238E27FC236}">
                <a16:creationId xmlns:a16="http://schemas.microsoft.com/office/drawing/2014/main" id="{0897518F-E369-43BB-470A-ECA3BD4E492E}"/>
              </a:ext>
            </a:extLst>
          </p:cNvPr>
          <p:cNvSpPr/>
          <p:nvPr/>
        </p:nvSpPr>
        <p:spPr>
          <a:xfrm>
            <a:off x="6285217" y="2182276"/>
            <a:ext cx="585219" cy="507205"/>
          </a:xfrm>
          <a:prstGeom prst="roundRect">
            <a:avLst/>
          </a:prstGeom>
          <a:solidFill>
            <a:srgbClr val="E8C2A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12hrs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63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936E59-5052-3755-6AE2-4E7A335C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77" y="1979188"/>
            <a:ext cx="1141238" cy="1141238"/>
          </a:xfrm>
          <a:prstGeom prst="rect">
            <a:avLst/>
          </a:prstGeom>
        </p:spPr>
      </p:pic>
      <p:pic>
        <p:nvPicPr>
          <p:cNvPr id="64" name="!!S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81BCA-54AB-CE6A-ED9F-A079A8D5E2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575" y="1611657"/>
            <a:ext cx="790253" cy="790253"/>
          </a:xfrm>
          <a:prstGeom prst="rect">
            <a:avLst/>
          </a:prstGeom>
        </p:spPr>
      </p:pic>
      <p:sp>
        <p:nvSpPr>
          <p:cNvPr id="65" name="!!C">
            <a:extLst>
              <a:ext uri="{FF2B5EF4-FFF2-40B4-BE49-F238E27FC236}">
                <a16:creationId xmlns:a16="http://schemas.microsoft.com/office/drawing/2014/main" id="{6C68C2CB-EE9F-4686-3ECC-1F8BA2FED8B3}"/>
              </a:ext>
            </a:extLst>
          </p:cNvPr>
          <p:cNvSpPr txBox="1"/>
          <p:nvPr/>
        </p:nvSpPr>
        <p:spPr>
          <a:xfrm>
            <a:off x="8308275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C0D5B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C0D5B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66" name="!!SchedDayC">
            <a:extLst>
              <a:ext uri="{FF2B5EF4-FFF2-40B4-BE49-F238E27FC236}">
                <a16:creationId xmlns:a16="http://schemas.microsoft.com/office/drawing/2014/main" id="{93C60975-AC38-7BC0-0644-E182F8AD1DBC}"/>
              </a:ext>
            </a:extLst>
          </p:cNvPr>
          <p:cNvSpPr/>
          <p:nvPr/>
        </p:nvSpPr>
        <p:spPr>
          <a:xfrm>
            <a:off x="9500999" y="1611657"/>
            <a:ext cx="585219" cy="507205"/>
          </a:xfrm>
          <a:prstGeom prst="roundRect">
            <a:avLst/>
          </a:prstGeom>
          <a:solidFill>
            <a:srgbClr val="C0D5B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T-Th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67" name="!!SchedTimeC">
            <a:extLst>
              <a:ext uri="{FF2B5EF4-FFF2-40B4-BE49-F238E27FC236}">
                <a16:creationId xmlns:a16="http://schemas.microsoft.com/office/drawing/2014/main" id="{75D83160-0813-CADB-3D87-080D8520921F}"/>
              </a:ext>
            </a:extLst>
          </p:cNvPr>
          <p:cNvSpPr/>
          <p:nvPr/>
        </p:nvSpPr>
        <p:spPr>
          <a:xfrm>
            <a:off x="9501000" y="2182276"/>
            <a:ext cx="585219" cy="507205"/>
          </a:xfrm>
          <a:prstGeom prst="roundRect">
            <a:avLst/>
          </a:prstGeom>
          <a:solidFill>
            <a:srgbClr val="C0D5B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17hrs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73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53366A-4C9D-A265-BCAA-94D97CEE9C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74" y="4252144"/>
            <a:ext cx="1141238" cy="1141238"/>
          </a:xfrm>
          <a:prstGeom prst="rect">
            <a:avLst/>
          </a:prstGeom>
        </p:spPr>
      </p:pic>
      <p:pic>
        <p:nvPicPr>
          <p:cNvPr id="74" name="!!S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F1A7641-DD1B-C0CD-9FDA-5D66E1D6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72" y="3884613"/>
            <a:ext cx="790253" cy="790253"/>
          </a:xfrm>
          <a:prstGeom prst="rect">
            <a:avLst/>
          </a:prstGeom>
        </p:spPr>
      </p:pic>
      <p:sp>
        <p:nvSpPr>
          <p:cNvPr id="75" name="!!E">
            <a:extLst>
              <a:ext uri="{FF2B5EF4-FFF2-40B4-BE49-F238E27FC236}">
                <a16:creationId xmlns:a16="http://schemas.microsoft.com/office/drawing/2014/main" id="{9C48E9D3-EE0E-D288-18C0-F1A7FEC993CD}"/>
              </a:ext>
            </a:extLst>
          </p:cNvPr>
          <p:cNvSpPr txBox="1"/>
          <p:nvPr/>
        </p:nvSpPr>
        <p:spPr>
          <a:xfrm>
            <a:off x="6715120" y="3941578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CECECE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CECECE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6" name="!!SchedDayE">
            <a:extLst>
              <a:ext uri="{FF2B5EF4-FFF2-40B4-BE49-F238E27FC236}">
                <a16:creationId xmlns:a16="http://schemas.microsoft.com/office/drawing/2014/main" id="{C40F932C-5BAE-5A60-A785-A60A7C12695C}"/>
              </a:ext>
            </a:extLst>
          </p:cNvPr>
          <p:cNvSpPr/>
          <p:nvPr/>
        </p:nvSpPr>
        <p:spPr>
          <a:xfrm>
            <a:off x="7775496" y="3884613"/>
            <a:ext cx="585219" cy="507205"/>
          </a:xfrm>
          <a:prstGeom prst="roundRect">
            <a:avLst/>
          </a:prstGeom>
          <a:solidFill>
            <a:srgbClr val="CECECE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Bahnschrift Condensed" panose="020B0502040204020203" pitchFamily="34" charset="0"/>
              </a:rPr>
              <a:t>M-S</a:t>
            </a:r>
            <a:endParaRPr lang="en-PH" dirty="0">
              <a:solidFill>
                <a:srgbClr val="FFFFFF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7" name="!!SchedTimeE">
            <a:extLst>
              <a:ext uri="{FF2B5EF4-FFF2-40B4-BE49-F238E27FC236}">
                <a16:creationId xmlns:a16="http://schemas.microsoft.com/office/drawing/2014/main" id="{8EBDD6EA-D12C-B451-A30F-FA07ECF9B041}"/>
              </a:ext>
            </a:extLst>
          </p:cNvPr>
          <p:cNvSpPr/>
          <p:nvPr/>
        </p:nvSpPr>
        <p:spPr>
          <a:xfrm>
            <a:off x="7775497" y="4455232"/>
            <a:ext cx="585219" cy="507205"/>
          </a:xfrm>
          <a:prstGeom prst="roundRect">
            <a:avLst/>
          </a:prstGeom>
          <a:solidFill>
            <a:srgbClr val="CECECE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12hrs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2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B1DCAC4-F594-C32C-794D-C0E145CD7A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703">
            <a:off x="2541178" y="4011229"/>
            <a:ext cx="1387441" cy="1387441"/>
          </a:xfrm>
          <a:prstGeom prst="rect">
            <a:avLst/>
          </a:prstGeom>
        </p:spPr>
      </p:pic>
      <p:pic>
        <p:nvPicPr>
          <p:cNvPr id="3" name="!!S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F74812-B719-190C-FE14-968D96CE888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55058" y="3494562"/>
            <a:ext cx="1060377" cy="1060377"/>
          </a:xfrm>
          <a:prstGeom prst="rect">
            <a:avLst/>
          </a:prstGeom>
        </p:spPr>
      </p:pic>
      <p:sp>
        <p:nvSpPr>
          <p:cNvPr id="5" name="!!D">
            <a:extLst>
              <a:ext uri="{FF2B5EF4-FFF2-40B4-BE49-F238E27FC236}">
                <a16:creationId xmlns:a16="http://schemas.microsoft.com/office/drawing/2014/main" id="{07ECAE97-1102-070E-5842-2F878A7B6E4E}"/>
              </a:ext>
            </a:extLst>
          </p:cNvPr>
          <p:cNvSpPr txBox="1"/>
          <p:nvPr/>
        </p:nvSpPr>
        <p:spPr>
          <a:xfrm>
            <a:off x="3286944" y="3716670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D29500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D29500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" name="!!SchedDayD">
            <a:extLst>
              <a:ext uri="{FF2B5EF4-FFF2-40B4-BE49-F238E27FC236}">
                <a16:creationId xmlns:a16="http://schemas.microsoft.com/office/drawing/2014/main" id="{AAF6CEB8-E722-FE55-EBF5-1166BB10BA06}"/>
              </a:ext>
            </a:extLst>
          </p:cNvPr>
          <p:cNvSpPr/>
          <p:nvPr/>
        </p:nvSpPr>
        <p:spPr>
          <a:xfrm>
            <a:off x="4551903" y="3889901"/>
            <a:ext cx="1966238" cy="507205"/>
          </a:xfrm>
          <a:prstGeom prst="roundRect">
            <a:avLst/>
          </a:prstGeom>
          <a:solidFill>
            <a:srgbClr val="D295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Wednesday-Friday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11" name="!!SchedTimeD">
            <a:extLst>
              <a:ext uri="{FF2B5EF4-FFF2-40B4-BE49-F238E27FC236}">
                <a16:creationId xmlns:a16="http://schemas.microsoft.com/office/drawing/2014/main" id="{D1D9E594-1260-9A01-E7E4-ACF5E90357FB}"/>
              </a:ext>
            </a:extLst>
          </p:cNvPr>
          <p:cNvSpPr/>
          <p:nvPr/>
        </p:nvSpPr>
        <p:spPr>
          <a:xfrm>
            <a:off x="4551904" y="4460520"/>
            <a:ext cx="1920219" cy="507205"/>
          </a:xfrm>
          <a:prstGeom prst="roundRect">
            <a:avLst/>
          </a:prstGeom>
          <a:solidFill>
            <a:srgbClr val="D29500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6:00 PM – 12:00 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12" name="Total">
            <a:extLst>
              <a:ext uri="{FF2B5EF4-FFF2-40B4-BE49-F238E27FC236}">
                <a16:creationId xmlns:a16="http://schemas.microsoft.com/office/drawing/2014/main" id="{908FC2DD-DF78-EFCA-F788-5C89EB467B9B}"/>
              </a:ext>
            </a:extLst>
          </p:cNvPr>
          <p:cNvSpPr/>
          <p:nvPr/>
        </p:nvSpPr>
        <p:spPr>
          <a:xfrm>
            <a:off x="4890607" y="5046983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D29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D29500"/>
                </a:solidFill>
                <a:latin typeface="Bahnschrift Condensed" panose="020B0502040204020203" pitchFamily="34" charset="0"/>
              </a:rPr>
              <a:t>54hrs</a:t>
            </a:r>
            <a:endParaRPr lang="en-PH" sz="2800" dirty="0">
              <a:solidFill>
                <a:srgbClr val="D295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" name="null">
            <a:hlinkHover r:id="rId4" action="ppaction://hlinksldjump"/>
            <a:extLst>
              <a:ext uri="{FF2B5EF4-FFF2-40B4-BE49-F238E27FC236}">
                <a16:creationId xmlns:a16="http://schemas.microsoft.com/office/drawing/2014/main" id="{65287F89-B695-FB19-90C2-678EF4BC4078}"/>
              </a:ext>
            </a:extLst>
          </p:cNvPr>
          <p:cNvSpPr/>
          <p:nvPr/>
        </p:nvSpPr>
        <p:spPr>
          <a:xfrm>
            <a:off x="-10706" y="-11288"/>
            <a:ext cx="12202706" cy="686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hlinkHover r:id="rId5" action="ppaction://hlinksldjump"/>
            <a:extLst>
              <a:ext uri="{FF2B5EF4-FFF2-40B4-BE49-F238E27FC236}">
                <a16:creationId xmlns:a16="http://schemas.microsoft.com/office/drawing/2014/main" id="{BD50667E-BFEA-974F-4F26-0C320B6CC165}"/>
              </a:ext>
            </a:extLst>
          </p:cNvPr>
          <p:cNvSpPr/>
          <p:nvPr/>
        </p:nvSpPr>
        <p:spPr>
          <a:xfrm>
            <a:off x="1808115" y="2112561"/>
            <a:ext cx="1140393" cy="131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hlinkHover r:id="rId6" action="ppaction://hlinksldjump"/>
            <a:extLst>
              <a:ext uri="{FF2B5EF4-FFF2-40B4-BE49-F238E27FC236}">
                <a16:creationId xmlns:a16="http://schemas.microsoft.com/office/drawing/2014/main" id="{FD8856B0-8FCF-E061-EF6B-0AD4F591DC96}"/>
              </a:ext>
            </a:extLst>
          </p:cNvPr>
          <p:cNvSpPr/>
          <p:nvPr/>
        </p:nvSpPr>
        <p:spPr>
          <a:xfrm>
            <a:off x="5287272" y="2112560"/>
            <a:ext cx="1141238" cy="1246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hlinkHover r:id="rId7" action="ppaction://hlinksldjump"/>
            <a:extLst>
              <a:ext uri="{FF2B5EF4-FFF2-40B4-BE49-F238E27FC236}">
                <a16:creationId xmlns:a16="http://schemas.microsoft.com/office/drawing/2014/main" id="{1541C4DD-7592-460F-4126-D33AD5168673}"/>
              </a:ext>
            </a:extLst>
          </p:cNvPr>
          <p:cNvSpPr/>
          <p:nvPr/>
        </p:nvSpPr>
        <p:spPr>
          <a:xfrm>
            <a:off x="8360715" y="2142520"/>
            <a:ext cx="1383041" cy="12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hlinkHover r:id="rId8" action="ppaction://hlinksldjump"/>
            <a:extLst>
              <a:ext uri="{FF2B5EF4-FFF2-40B4-BE49-F238E27FC236}">
                <a16:creationId xmlns:a16="http://schemas.microsoft.com/office/drawing/2014/main" id="{91B38071-08AB-8EA2-95EF-9522AD329DC4}"/>
              </a:ext>
            </a:extLst>
          </p:cNvPr>
          <p:cNvSpPr/>
          <p:nvPr/>
        </p:nvSpPr>
        <p:spPr>
          <a:xfrm>
            <a:off x="3514690" y="4302531"/>
            <a:ext cx="1372088" cy="1368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hlinkHover r:id="rId9" action="ppaction://hlinksldjump"/>
            <a:extLst>
              <a:ext uri="{FF2B5EF4-FFF2-40B4-BE49-F238E27FC236}">
                <a16:creationId xmlns:a16="http://schemas.microsoft.com/office/drawing/2014/main" id="{3E2402FA-BC41-A40B-F8E1-FDA19AA4B08B}"/>
              </a:ext>
            </a:extLst>
          </p:cNvPr>
          <p:cNvSpPr/>
          <p:nvPr/>
        </p:nvSpPr>
        <p:spPr>
          <a:xfrm>
            <a:off x="6830809" y="4340226"/>
            <a:ext cx="944688" cy="133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048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!!BG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DE07CC-8744-DE08-A512-B836F4ED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103" y="1334149"/>
            <a:ext cx="6510590" cy="6510590"/>
          </a:xfrm>
          <a:prstGeom prst="rect">
            <a:avLst/>
          </a:prstGeom>
        </p:spPr>
      </p:pic>
      <p:sp>
        <p:nvSpPr>
          <p:cNvPr id="4" name="!!Shape 0">
            <a:extLst>
              <a:ext uri="{FF2B5EF4-FFF2-40B4-BE49-F238E27FC236}">
                <a16:creationId xmlns:a16="http://schemas.microsoft.com/office/drawing/2014/main" id="{7CC8C307-82FD-2103-F0D5-DFB3A987A801}"/>
              </a:ext>
            </a:extLst>
          </p:cNvPr>
          <p:cNvSpPr/>
          <p:nvPr/>
        </p:nvSpPr>
        <p:spPr>
          <a:xfrm>
            <a:off x="12557182" y="0"/>
            <a:ext cx="8861481" cy="6857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LOGOBIG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C3C800-B142-D25F-36C6-EFC839D09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68"/>
          <a:stretch/>
        </p:blipFill>
        <p:spPr>
          <a:xfrm>
            <a:off x="14938975" y="-902446"/>
            <a:ext cx="7152625" cy="8294568"/>
          </a:xfrm>
          <a:prstGeom prst="rect">
            <a:avLst/>
          </a:prstGeo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45B5FFC-1482-0B29-FE0A-7010A44D7091}"/>
              </a:ext>
            </a:extLst>
          </p:cNvPr>
          <p:cNvSpPr/>
          <p:nvPr/>
        </p:nvSpPr>
        <p:spPr>
          <a:xfrm rot="5400000">
            <a:off x="25220511" y="3145224"/>
            <a:ext cx="1520010" cy="612956"/>
          </a:xfrm>
          <a:prstGeom prst="triangle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sp>
        <p:nvSpPr>
          <p:cNvPr id="34" name="Title">
            <a:extLst>
              <a:ext uri="{FF2B5EF4-FFF2-40B4-BE49-F238E27FC236}">
                <a16:creationId xmlns:a16="http://schemas.microsoft.com/office/drawing/2014/main" id="{66A0EAA7-492C-F531-842B-F0BF6EB20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45"/>
            <a:ext cx="9144000" cy="805828"/>
          </a:xfrm>
        </p:spPr>
        <p:txBody>
          <a:bodyPr>
            <a:noAutofit/>
          </a:bodyPr>
          <a:lstStyle/>
          <a:p>
            <a:r>
              <a:rPr lang="en-US" sz="4000" b="1" spc="600" dirty="0">
                <a:latin typeface="Agency FB" panose="020B0503020202020204" pitchFamily="34" charset="0"/>
              </a:rPr>
              <a:t>MACHINE UTILIZATION</a:t>
            </a:r>
            <a:endParaRPr lang="en-PH" sz="4000" b="1" spc="600" dirty="0">
              <a:latin typeface="Agency FB" panose="020B0503020202020204" pitchFamily="34" charset="0"/>
            </a:endParaRPr>
          </a:p>
        </p:txBody>
      </p:sp>
      <p:pic>
        <p:nvPicPr>
          <p:cNvPr id="14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E66542-DA0E-C5EF-0841-182A138B3B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95" y="1979188"/>
            <a:ext cx="1141238" cy="1141238"/>
          </a:xfrm>
          <a:prstGeom prst="rect">
            <a:avLst/>
          </a:prstGeom>
        </p:spPr>
      </p:pic>
      <p:pic>
        <p:nvPicPr>
          <p:cNvPr id="15" name="!!S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28C7E9F-96D3-6440-5BF4-44B1F2A3F2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93" y="1611657"/>
            <a:ext cx="790253" cy="790253"/>
          </a:xfrm>
          <a:prstGeom prst="rect">
            <a:avLst/>
          </a:prstGeom>
        </p:spPr>
      </p:pic>
      <p:sp>
        <p:nvSpPr>
          <p:cNvPr id="29" name="!!A">
            <a:extLst>
              <a:ext uri="{FF2B5EF4-FFF2-40B4-BE49-F238E27FC236}">
                <a16:creationId xmlns:a16="http://schemas.microsoft.com/office/drawing/2014/main" id="{54731FAF-456F-7AC5-FF02-09706D7043A7}"/>
              </a:ext>
            </a:extLst>
          </p:cNvPr>
          <p:cNvSpPr txBox="1"/>
          <p:nvPr/>
        </p:nvSpPr>
        <p:spPr>
          <a:xfrm>
            <a:off x="1745241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B0C0DC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B0C0DC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36" name="!!SchedDayA">
            <a:extLst>
              <a:ext uri="{FF2B5EF4-FFF2-40B4-BE49-F238E27FC236}">
                <a16:creationId xmlns:a16="http://schemas.microsoft.com/office/drawing/2014/main" id="{24592B7A-AA53-D7A1-5578-27CF01C9D51B}"/>
              </a:ext>
            </a:extLst>
          </p:cNvPr>
          <p:cNvSpPr/>
          <p:nvPr/>
        </p:nvSpPr>
        <p:spPr>
          <a:xfrm>
            <a:off x="2805617" y="1611657"/>
            <a:ext cx="585219" cy="507205"/>
          </a:xfrm>
          <a:prstGeom prst="roundRect">
            <a:avLst/>
          </a:prstGeom>
          <a:solidFill>
            <a:srgbClr val="B0C0DC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M-S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37" name="!!SchedTimeA">
            <a:extLst>
              <a:ext uri="{FF2B5EF4-FFF2-40B4-BE49-F238E27FC236}">
                <a16:creationId xmlns:a16="http://schemas.microsoft.com/office/drawing/2014/main" id="{C90208D0-380A-7E0C-88C4-E2570F849E57}"/>
              </a:ext>
            </a:extLst>
          </p:cNvPr>
          <p:cNvSpPr/>
          <p:nvPr/>
        </p:nvSpPr>
        <p:spPr>
          <a:xfrm>
            <a:off x="2805618" y="2182276"/>
            <a:ext cx="585219" cy="507205"/>
          </a:xfrm>
          <a:prstGeom prst="roundRect">
            <a:avLst/>
          </a:prstGeom>
          <a:solidFill>
            <a:srgbClr val="B0C0DC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24hrs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58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CD4CBBA-6DC0-C018-296F-67152B55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94" y="1979188"/>
            <a:ext cx="1141238" cy="1141238"/>
          </a:xfrm>
          <a:prstGeom prst="rect">
            <a:avLst/>
          </a:prstGeom>
        </p:spPr>
      </p:pic>
      <p:pic>
        <p:nvPicPr>
          <p:cNvPr id="59" name="!!S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CAF48D-C748-AF8E-3EF8-11211F14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92" y="1611657"/>
            <a:ext cx="790253" cy="790253"/>
          </a:xfrm>
          <a:prstGeom prst="rect">
            <a:avLst/>
          </a:prstGeom>
        </p:spPr>
      </p:pic>
      <p:sp>
        <p:nvSpPr>
          <p:cNvPr id="60" name="!!B">
            <a:extLst>
              <a:ext uri="{FF2B5EF4-FFF2-40B4-BE49-F238E27FC236}">
                <a16:creationId xmlns:a16="http://schemas.microsoft.com/office/drawing/2014/main" id="{0993C046-A0AA-191D-EFD5-FD2E8D4C609B}"/>
              </a:ext>
            </a:extLst>
          </p:cNvPr>
          <p:cNvSpPr txBox="1"/>
          <p:nvPr/>
        </p:nvSpPr>
        <p:spPr>
          <a:xfrm>
            <a:off x="5224840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E8C2A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E8C2A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61" name="!!SchedDayB">
            <a:extLst>
              <a:ext uri="{FF2B5EF4-FFF2-40B4-BE49-F238E27FC236}">
                <a16:creationId xmlns:a16="http://schemas.microsoft.com/office/drawing/2014/main" id="{2EADD33C-7BC2-2372-43B8-B7D6C99536D0}"/>
              </a:ext>
            </a:extLst>
          </p:cNvPr>
          <p:cNvSpPr/>
          <p:nvPr/>
        </p:nvSpPr>
        <p:spPr>
          <a:xfrm>
            <a:off x="6285216" y="1611657"/>
            <a:ext cx="585219" cy="507205"/>
          </a:xfrm>
          <a:prstGeom prst="roundRect">
            <a:avLst/>
          </a:prstGeom>
          <a:solidFill>
            <a:srgbClr val="E8C2A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M-S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62" name="!!SchedTimeB">
            <a:extLst>
              <a:ext uri="{FF2B5EF4-FFF2-40B4-BE49-F238E27FC236}">
                <a16:creationId xmlns:a16="http://schemas.microsoft.com/office/drawing/2014/main" id="{0897518F-E369-43BB-470A-ECA3BD4E492E}"/>
              </a:ext>
            </a:extLst>
          </p:cNvPr>
          <p:cNvSpPr/>
          <p:nvPr/>
        </p:nvSpPr>
        <p:spPr>
          <a:xfrm>
            <a:off x="6285217" y="2182276"/>
            <a:ext cx="585219" cy="507205"/>
          </a:xfrm>
          <a:prstGeom prst="roundRect">
            <a:avLst/>
          </a:prstGeom>
          <a:solidFill>
            <a:srgbClr val="E8C2A9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12hrs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68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CF2443-5032-4C8C-BD0A-B39F8142B9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91" y="4252144"/>
            <a:ext cx="1141238" cy="1141238"/>
          </a:xfrm>
          <a:prstGeom prst="rect">
            <a:avLst/>
          </a:prstGeom>
        </p:spPr>
      </p:pic>
      <p:pic>
        <p:nvPicPr>
          <p:cNvPr id="69" name="!!S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B543E5-51F0-E219-3815-AA9A7D0755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89" y="3884613"/>
            <a:ext cx="790253" cy="790253"/>
          </a:xfrm>
          <a:prstGeom prst="rect">
            <a:avLst/>
          </a:prstGeom>
        </p:spPr>
      </p:pic>
      <p:sp>
        <p:nvSpPr>
          <p:cNvPr id="70" name="!!D">
            <a:extLst>
              <a:ext uri="{FF2B5EF4-FFF2-40B4-BE49-F238E27FC236}">
                <a16:creationId xmlns:a16="http://schemas.microsoft.com/office/drawing/2014/main" id="{5C8A568F-57FC-A7A0-5268-6B50C5EBBBDF}"/>
              </a:ext>
            </a:extLst>
          </p:cNvPr>
          <p:cNvSpPr txBox="1"/>
          <p:nvPr/>
        </p:nvSpPr>
        <p:spPr>
          <a:xfrm>
            <a:off x="3499337" y="3941578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EFDAA6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EFDAA6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71" name="!!SchedDayD">
            <a:extLst>
              <a:ext uri="{FF2B5EF4-FFF2-40B4-BE49-F238E27FC236}">
                <a16:creationId xmlns:a16="http://schemas.microsoft.com/office/drawing/2014/main" id="{26A92D6F-0089-0D80-678B-841724B742D1}"/>
              </a:ext>
            </a:extLst>
          </p:cNvPr>
          <p:cNvSpPr/>
          <p:nvPr/>
        </p:nvSpPr>
        <p:spPr>
          <a:xfrm>
            <a:off x="4559713" y="3884613"/>
            <a:ext cx="585219" cy="507205"/>
          </a:xfrm>
          <a:prstGeom prst="roundRect">
            <a:avLst/>
          </a:prstGeom>
          <a:solidFill>
            <a:srgbClr val="EFDAA6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W-F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72" name="!!SchedTimeD">
            <a:extLst>
              <a:ext uri="{FF2B5EF4-FFF2-40B4-BE49-F238E27FC236}">
                <a16:creationId xmlns:a16="http://schemas.microsoft.com/office/drawing/2014/main" id="{F3ACA74F-DB2E-982B-8AEB-6BFB76DED7B5}"/>
              </a:ext>
            </a:extLst>
          </p:cNvPr>
          <p:cNvSpPr/>
          <p:nvPr/>
        </p:nvSpPr>
        <p:spPr>
          <a:xfrm>
            <a:off x="4559714" y="4455232"/>
            <a:ext cx="585219" cy="507205"/>
          </a:xfrm>
          <a:prstGeom prst="roundRect">
            <a:avLst/>
          </a:prstGeom>
          <a:solidFill>
            <a:srgbClr val="EFDAA6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18hrs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63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936E59-5052-3755-6AE2-4E7A335C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77" y="1979188"/>
            <a:ext cx="1141238" cy="1141238"/>
          </a:xfrm>
          <a:prstGeom prst="rect">
            <a:avLst/>
          </a:prstGeom>
        </p:spPr>
      </p:pic>
      <p:pic>
        <p:nvPicPr>
          <p:cNvPr id="64" name="!!S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81BCA-54AB-CE6A-ED9F-A079A8D5E24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575" y="1611657"/>
            <a:ext cx="790253" cy="790253"/>
          </a:xfrm>
          <a:prstGeom prst="rect">
            <a:avLst/>
          </a:prstGeom>
        </p:spPr>
      </p:pic>
      <p:sp>
        <p:nvSpPr>
          <p:cNvPr id="65" name="!!C">
            <a:extLst>
              <a:ext uri="{FF2B5EF4-FFF2-40B4-BE49-F238E27FC236}">
                <a16:creationId xmlns:a16="http://schemas.microsoft.com/office/drawing/2014/main" id="{6C68C2CB-EE9F-4686-3ECC-1F8BA2FED8B3}"/>
              </a:ext>
            </a:extLst>
          </p:cNvPr>
          <p:cNvSpPr txBox="1"/>
          <p:nvPr/>
        </p:nvSpPr>
        <p:spPr>
          <a:xfrm>
            <a:off x="8308275" y="1668622"/>
            <a:ext cx="1387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57150">
                  <a:solidFill>
                    <a:schemeClr val="bg1"/>
                  </a:solidFill>
                </a:ln>
                <a:solidFill>
                  <a:srgbClr val="C0D5B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13800" dirty="0">
              <a:ln w="57150">
                <a:solidFill>
                  <a:schemeClr val="bg1"/>
                </a:solidFill>
              </a:ln>
              <a:solidFill>
                <a:srgbClr val="C0D5B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66" name="!!SchedDayC">
            <a:extLst>
              <a:ext uri="{FF2B5EF4-FFF2-40B4-BE49-F238E27FC236}">
                <a16:creationId xmlns:a16="http://schemas.microsoft.com/office/drawing/2014/main" id="{93C60975-AC38-7BC0-0644-E182F8AD1DBC}"/>
              </a:ext>
            </a:extLst>
          </p:cNvPr>
          <p:cNvSpPr/>
          <p:nvPr/>
        </p:nvSpPr>
        <p:spPr>
          <a:xfrm>
            <a:off x="9500999" y="1611657"/>
            <a:ext cx="585219" cy="507205"/>
          </a:xfrm>
          <a:prstGeom prst="roundRect">
            <a:avLst/>
          </a:prstGeom>
          <a:solidFill>
            <a:srgbClr val="C0D5B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T-Th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67" name="!!SchedTimeC">
            <a:extLst>
              <a:ext uri="{FF2B5EF4-FFF2-40B4-BE49-F238E27FC236}">
                <a16:creationId xmlns:a16="http://schemas.microsoft.com/office/drawing/2014/main" id="{75D83160-0813-CADB-3D87-080D8520921F}"/>
              </a:ext>
            </a:extLst>
          </p:cNvPr>
          <p:cNvSpPr/>
          <p:nvPr/>
        </p:nvSpPr>
        <p:spPr>
          <a:xfrm>
            <a:off x="9501000" y="2182276"/>
            <a:ext cx="585219" cy="507205"/>
          </a:xfrm>
          <a:prstGeom prst="roundRect">
            <a:avLst/>
          </a:prstGeom>
          <a:solidFill>
            <a:srgbClr val="C0D5B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Condensed" panose="020B0502040204020203" pitchFamily="34" charset="0"/>
              </a:rPr>
              <a:t>17hrs</a:t>
            </a:r>
            <a:endParaRPr lang="en-PH" sz="1400" dirty="0">
              <a:latin typeface="Bahnschrift Condensed" panose="020B0502040204020203" pitchFamily="34" charset="0"/>
            </a:endParaRPr>
          </a:p>
        </p:txBody>
      </p:sp>
      <p:pic>
        <p:nvPicPr>
          <p:cNvPr id="12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9648BAE-AD27-BA65-ED61-724A67EB91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4703">
            <a:off x="5797176" y="4005941"/>
            <a:ext cx="1387441" cy="1387441"/>
          </a:xfrm>
          <a:prstGeom prst="rect">
            <a:avLst/>
          </a:prstGeom>
        </p:spPr>
      </p:pic>
      <p:pic>
        <p:nvPicPr>
          <p:cNvPr id="13" name="!!S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0979C35-6A2E-25DA-5C39-C32D38C926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1056" y="3489274"/>
            <a:ext cx="1060377" cy="1060377"/>
          </a:xfrm>
          <a:prstGeom prst="rect">
            <a:avLst/>
          </a:prstGeom>
        </p:spPr>
      </p:pic>
      <p:sp>
        <p:nvSpPr>
          <p:cNvPr id="16" name="!!E">
            <a:extLst>
              <a:ext uri="{FF2B5EF4-FFF2-40B4-BE49-F238E27FC236}">
                <a16:creationId xmlns:a16="http://schemas.microsoft.com/office/drawing/2014/main" id="{7AAF610F-0B75-2465-DF99-B5D7F9F864C1}"/>
              </a:ext>
            </a:extLst>
          </p:cNvPr>
          <p:cNvSpPr txBox="1"/>
          <p:nvPr/>
        </p:nvSpPr>
        <p:spPr>
          <a:xfrm>
            <a:off x="6542942" y="3711382"/>
            <a:ext cx="13874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57150">
                  <a:solidFill>
                    <a:schemeClr val="bg1"/>
                  </a:solidFill>
                </a:ln>
                <a:solidFill>
                  <a:srgbClr val="72727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16600" dirty="0">
              <a:ln w="57150">
                <a:solidFill>
                  <a:schemeClr val="bg1"/>
                </a:solidFill>
              </a:ln>
              <a:solidFill>
                <a:srgbClr val="72727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17" name="!!SchedDayE">
            <a:extLst>
              <a:ext uri="{FF2B5EF4-FFF2-40B4-BE49-F238E27FC236}">
                <a16:creationId xmlns:a16="http://schemas.microsoft.com/office/drawing/2014/main" id="{155CDF3E-ACD2-C830-AD7C-84A85E420543}"/>
              </a:ext>
            </a:extLst>
          </p:cNvPr>
          <p:cNvSpPr/>
          <p:nvPr/>
        </p:nvSpPr>
        <p:spPr>
          <a:xfrm>
            <a:off x="7807901" y="3884613"/>
            <a:ext cx="1966238" cy="507205"/>
          </a:xfrm>
          <a:prstGeom prst="roundRect">
            <a:avLst/>
          </a:prstGeom>
          <a:solidFill>
            <a:srgbClr val="72727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Monday-Saturday</a:t>
            </a:r>
            <a:endParaRPr lang="en-PH" dirty="0">
              <a:latin typeface="Bahnschrift Condensed" panose="020B0502040204020203" pitchFamily="34" charset="0"/>
            </a:endParaRPr>
          </a:p>
        </p:txBody>
      </p:sp>
      <p:sp>
        <p:nvSpPr>
          <p:cNvPr id="18" name="!!SchedTimeE">
            <a:extLst>
              <a:ext uri="{FF2B5EF4-FFF2-40B4-BE49-F238E27FC236}">
                <a16:creationId xmlns:a16="http://schemas.microsoft.com/office/drawing/2014/main" id="{7F6BF46B-9B94-911A-B6FF-7644F9AC9F9F}"/>
              </a:ext>
            </a:extLst>
          </p:cNvPr>
          <p:cNvSpPr/>
          <p:nvPr/>
        </p:nvSpPr>
        <p:spPr>
          <a:xfrm>
            <a:off x="7807902" y="4455232"/>
            <a:ext cx="1920219" cy="507205"/>
          </a:xfrm>
          <a:prstGeom prst="roundRect">
            <a:avLst/>
          </a:prstGeom>
          <a:solidFill>
            <a:srgbClr val="727272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Condensed" panose="020B0502040204020203" pitchFamily="34" charset="0"/>
              </a:rPr>
              <a:t>8:00 AM – 8:00 PM</a:t>
            </a:r>
            <a:endParaRPr lang="en-PH" sz="1600" dirty="0">
              <a:latin typeface="Bahnschrift Condensed" panose="020B0502040204020203" pitchFamily="34" charset="0"/>
            </a:endParaRPr>
          </a:p>
        </p:txBody>
      </p:sp>
      <p:sp>
        <p:nvSpPr>
          <p:cNvPr id="19" name="Total">
            <a:extLst>
              <a:ext uri="{FF2B5EF4-FFF2-40B4-BE49-F238E27FC236}">
                <a16:creationId xmlns:a16="http://schemas.microsoft.com/office/drawing/2014/main" id="{2D732C54-AE1E-6A79-04BF-2CA652C08CD8}"/>
              </a:ext>
            </a:extLst>
          </p:cNvPr>
          <p:cNvSpPr/>
          <p:nvPr/>
        </p:nvSpPr>
        <p:spPr>
          <a:xfrm>
            <a:off x="8145978" y="5041612"/>
            <a:ext cx="1244066" cy="69521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272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27272"/>
                </a:solidFill>
                <a:latin typeface="Bahnschrift Condensed" panose="020B0502040204020203" pitchFamily="34" charset="0"/>
              </a:rPr>
              <a:t>72hrs</a:t>
            </a:r>
            <a:endParaRPr lang="en-PH" sz="2800" dirty="0">
              <a:solidFill>
                <a:srgbClr val="727272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2" name="null">
            <a:hlinkHover r:id="rId4" action="ppaction://hlinksldjump"/>
            <a:extLst>
              <a:ext uri="{FF2B5EF4-FFF2-40B4-BE49-F238E27FC236}">
                <a16:creationId xmlns:a16="http://schemas.microsoft.com/office/drawing/2014/main" id="{46005267-F15B-B88C-E1C4-6F198297D4DB}"/>
              </a:ext>
            </a:extLst>
          </p:cNvPr>
          <p:cNvSpPr/>
          <p:nvPr/>
        </p:nvSpPr>
        <p:spPr>
          <a:xfrm>
            <a:off x="-10706" y="-11288"/>
            <a:ext cx="12202706" cy="686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Rectangle 22">
            <a:hlinkHover r:id="rId5" action="ppaction://hlinksldjump"/>
            <a:extLst>
              <a:ext uri="{FF2B5EF4-FFF2-40B4-BE49-F238E27FC236}">
                <a16:creationId xmlns:a16="http://schemas.microsoft.com/office/drawing/2014/main" id="{B40495BB-81AA-B15E-4D03-0DB03FCF6E9D}"/>
              </a:ext>
            </a:extLst>
          </p:cNvPr>
          <p:cNvSpPr/>
          <p:nvPr/>
        </p:nvSpPr>
        <p:spPr>
          <a:xfrm>
            <a:off x="1808115" y="2112561"/>
            <a:ext cx="1140393" cy="131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hlinkHover r:id="rId6" action="ppaction://hlinksldjump"/>
            <a:extLst>
              <a:ext uri="{FF2B5EF4-FFF2-40B4-BE49-F238E27FC236}">
                <a16:creationId xmlns:a16="http://schemas.microsoft.com/office/drawing/2014/main" id="{52518EE3-BFB8-F201-166D-FFB4E8FAD261}"/>
              </a:ext>
            </a:extLst>
          </p:cNvPr>
          <p:cNvSpPr/>
          <p:nvPr/>
        </p:nvSpPr>
        <p:spPr>
          <a:xfrm>
            <a:off x="5287272" y="2112560"/>
            <a:ext cx="1141238" cy="12465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hlinkHover r:id="rId7" action="ppaction://hlinksldjump"/>
            <a:extLst>
              <a:ext uri="{FF2B5EF4-FFF2-40B4-BE49-F238E27FC236}">
                <a16:creationId xmlns:a16="http://schemas.microsoft.com/office/drawing/2014/main" id="{C98246FC-EFF1-DD84-771F-EB26FEE20E69}"/>
              </a:ext>
            </a:extLst>
          </p:cNvPr>
          <p:cNvSpPr/>
          <p:nvPr/>
        </p:nvSpPr>
        <p:spPr>
          <a:xfrm>
            <a:off x="8360715" y="2142520"/>
            <a:ext cx="1383041" cy="1286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hlinkHover r:id="rId8" action="ppaction://hlinksldjump"/>
            <a:extLst>
              <a:ext uri="{FF2B5EF4-FFF2-40B4-BE49-F238E27FC236}">
                <a16:creationId xmlns:a16="http://schemas.microsoft.com/office/drawing/2014/main" id="{F539C9AA-0EED-1E27-72DD-40564C7390C4}"/>
              </a:ext>
            </a:extLst>
          </p:cNvPr>
          <p:cNvSpPr/>
          <p:nvPr/>
        </p:nvSpPr>
        <p:spPr>
          <a:xfrm>
            <a:off x="3514690" y="4302531"/>
            <a:ext cx="1372088" cy="1368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hlinkHover r:id="rId9" action="ppaction://hlinksldjump"/>
            <a:extLst>
              <a:ext uri="{FF2B5EF4-FFF2-40B4-BE49-F238E27FC236}">
                <a16:creationId xmlns:a16="http://schemas.microsoft.com/office/drawing/2014/main" id="{DBFD678E-2FCE-63B8-E7D9-8C8D9E85F806}"/>
              </a:ext>
            </a:extLst>
          </p:cNvPr>
          <p:cNvSpPr/>
          <p:nvPr/>
        </p:nvSpPr>
        <p:spPr>
          <a:xfrm>
            <a:off x="6830809" y="4340226"/>
            <a:ext cx="944688" cy="1330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982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Shape 1">
            <a:extLst>
              <a:ext uri="{FF2B5EF4-FFF2-40B4-BE49-F238E27FC236}">
                <a16:creationId xmlns:a16="http://schemas.microsoft.com/office/drawing/2014/main" id="{0E6BF609-E2FA-7EAB-321D-93DD952BC6C9}"/>
              </a:ext>
            </a:extLst>
          </p:cNvPr>
          <p:cNvSpPr/>
          <p:nvPr/>
        </p:nvSpPr>
        <p:spPr>
          <a:xfrm>
            <a:off x="11281242" y="-655693"/>
            <a:ext cx="967908" cy="1027195"/>
          </a:xfrm>
          <a:custGeom>
            <a:avLst/>
            <a:gdLst>
              <a:gd name="connsiteX0" fmla="*/ 1 w 1150774"/>
              <a:gd name="connsiteY0" fmla="*/ 479245 h 1254682"/>
              <a:gd name="connsiteX1" fmla="*/ 575387 w 1150774"/>
              <a:gd name="connsiteY1" fmla="*/ 0 h 1254682"/>
              <a:gd name="connsiteX2" fmla="*/ 1150773 w 1150774"/>
              <a:gd name="connsiteY2" fmla="*/ 479245 h 1254682"/>
              <a:gd name="connsiteX3" fmla="*/ 930995 w 1150774"/>
              <a:gd name="connsiteY3" fmla="*/ 1254679 h 1254682"/>
              <a:gd name="connsiteX4" fmla="*/ 219779 w 1150774"/>
              <a:gd name="connsiteY4" fmla="*/ 1254679 h 1254682"/>
              <a:gd name="connsiteX5" fmla="*/ 1 w 1150774"/>
              <a:gd name="connsiteY5" fmla="*/ 479245 h 1254682"/>
              <a:gd name="connsiteX0" fmla="*/ 0 w 1150772"/>
              <a:gd name="connsiteY0" fmla="*/ 479245 h 1254679"/>
              <a:gd name="connsiteX1" fmla="*/ 575386 w 1150772"/>
              <a:gd name="connsiteY1" fmla="*/ 0 h 1254679"/>
              <a:gd name="connsiteX2" fmla="*/ 1150772 w 1150772"/>
              <a:gd name="connsiteY2" fmla="*/ 479245 h 1254679"/>
              <a:gd name="connsiteX3" fmla="*/ 930994 w 1150772"/>
              <a:gd name="connsiteY3" fmla="*/ 1254679 h 1254679"/>
              <a:gd name="connsiteX4" fmla="*/ 366974 w 1150772"/>
              <a:gd name="connsiteY4" fmla="*/ 1254679 h 1254679"/>
              <a:gd name="connsiteX5" fmla="*/ 0 w 1150772"/>
              <a:gd name="connsiteY5" fmla="*/ 479245 h 1254679"/>
              <a:gd name="connsiteX0" fmla="*/ 0 w 1159693"/>
              <a:gd name="connsiteY0" fmla="*/ 822703 h 1254679"/>
              <a:gd name="connsiteX1" fmla="*/ 584307 w 1159693"/>
              <a:gd name="connsiteY1" fmla="*/ 0 h 1254679"/>
              <a:gd name="connsiteX2" fmla="*/ 1159693 w 1159693"/>
              <a:gd name="connsiteY2" fmla="*/ 479245 h 1254679"/>
              <a:gd name="connsiteX3" fmla="*/ 939915 w 1159693"/>
              <a:gd name="connsiteY3" fmla="*/ 1254679 h 1254679"/>
              <a:gd name="connsiteX4" fmla="*/ 375895 w 1159693"/>
              <a:gd name="connsiteY4" fmla="*/ 1254679 h 1254679"/>
              <a:gd name="connsiteX5" fmla="*/ 0 w 1159693"/>
              <a:gd name="connsiteY5" fmla="*/ 822703 h 1254679"/>
              <a:gd name="connsiteX0" fmla="*/ 4477 w 1164170"/>
              <a:gd name="connsiteY0" fmla="*/ 635363 h 1067339"/>
              <a:gd name="connsiteX1" fmla="*/ 0 w 1164170"/>
              <a:gd name="connsiteY1" fmla="*/ 0 h 1067339"/>
              <a:gd name="connsiteX2" fmla="*/ 1164170 w 1164170"/>
              <a:gd name="connsiteY2" fmla="*/ 291905 h 1067339"/>
              <a:gd name="connsiteX3" fmla="*/ 944392 w 1164170"/>
              <a:gd name="connsiteY3" fmla="*/ 1067339 h 1067339"/>
              <a:gd name="connsiteX4" fmla="*/ 380372 w 1164170"/>
              <a:gd name="connsiteY4" fmla="*/ 1067339 h 1067339"/>
              <a:gd name="connsiteX5" fmla="*/ 4477 w 1164170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80372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304544 w 967908"/>
              <a:gd name="connsiteY4" fmla="*/ 1067339 h 1067339"/>
              <a:gd name="connsiteX5" fmla="*/ 4477 w 967908"/>
              <a:gd name="connsiteY5" fmla="*/ 635363 h 1067339"/>
              <a:gd name="connsiteX0" fmla="*/ 4477 w 967908"/>
              <a:gd name="connsiteY0" fmla="*/ 635363 h 1067339"/>
              <a:gd name="connsiteX1" fmla="*/ 0 w 967908"/>
              <a:gd name="connsiteY1" fmla="*/ 0 h 1067339"/>
              <a:gd name="connsiteX2" fmla="*/ 967908 w 967908"/>
              <a:gd name="connsiteY2" fmla="*/ 1973 h 1067339"/>
              <a:gd name="connsiteX3" fmla="*/ 944392 w 967908"/>
              <a:gd name="connsiteY3" fmla="*/ 1067339 h 1067339"/>
              <a:gd name="connsiteX4" fmla="*/ 282242 w 967908"/>
              <a:gd name="connsiteY4" fmla="*/ 1027194 h 1067339"/>
              <a:gd name="connsiteX5" fmla="*/ 4477 w 967908"/>
              <a:gd name="connsiteY5" fmla="*/ 635363 h 1067339"/>
              <a:gd name="connsiteX0" fmla="*/ 4477 w 967908"/>
              <a:gd name="connsiteY0" fmla="*/ 635363 h 1027195"/>
              <a:gd name="connsiteX1" fmla="*/ 0 w 967908"/>
              <a:gd name="connsiteY1" fmla="*/ 0 h 1027195"/>
              <a:gd name="connsiteX2" fmla="*/ 967908 w 967908"/>
              <a:gd name="connsiteY2" fmla="*/ 1973 h 1027195"/>
              <a:gd name="connsiteX3" fmla="*/ 948853 w 967908"/>
              <a:gd name="connsiteY3" fmla="*/ 1027195 h 1027195"/>
              <a:gd name="connsiteX4" fmla="*/ 282242 w 967908"/>
              <a:gd name="connsiteY4" fmla="*/ 1027194 h 1027195"/>
              <a:gd name="connsiteX5" fmla="*/ 4477 w 967908"/>
              <a:gd name="connsiteY5" fmla="*/ 635363 h 102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908" h="1027195">
                <a:moveTo>
                  <a:pt x="4477" y="635363"/>
                </a:moveTo>
                <a:cubicBezTo>
                  <a:pt x="2985" y="423575"/>
                  <a:pt x="1492" y="211788"/>
                  <a:pt x="0" y="0"/>
                </a:cubicBezTo>
                <a:lnTo>
                  <a:pt x="967908" y="1973"/>
                </a:lnTo>
                <a:lnTo>
                  <a:pt x="948853" y="1027195"/>
                </a:lnTo>
                <a:lnTo>
                  <a:pt x="282242" y="1027194"/>
                </a:lnTo>
                <a:lnTo>
                  <a:pt x="4477" y="63536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LOGO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C1F282-2767-12F7-8B66-D567E9461B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763" y="-122024"/>
            <a:ext cx="943484" cy="943484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908C69C-13B8-8825-F433-7C88F4531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89494"/>
              </p:ext>
            </p:extLst>
          </p:nvPr>
        </p:nvGraphicFramePr>
        <p:xfrm>
          <a:off x="1701398" y="465667"/>
          <a:ext cx="9372600" cy="593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57CD315-4657-8D1A-73CA-2B710E1ED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3740"/>
              </p:ext>
            </p:extLst>
          </p:nvPr>
        </p:nvGraphicFramePr>
        <p:xfrm>
          <a:off x="2105934" y="6096345"/>
          <a:ext cx="86284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067">
                  <a:extLst>
                    <a:ext uri="{9D8B030D-6E8A-4147-A177-3AD203B41FA5}">
                      <a16:colId xmlns:a16="http://schemas.microsoft.com/office/drawing/2014/main" val="4068551052"/>
                    </a:ext>
                  </a:extLst>
                </a:gridCol>
                <a:gridCol w="1438067">
                  <a:extLst>
                    <a:ext uri="{9D8B030D-6E8A-4147-A177-3AD203B41FA5}">
                      <a16:colId xmlns:a16="http://schemas.microsoft.com/office/drawing/2014/main" val="1697586967"/>
                    </a:ext>
                  </a:extLst>
                </a:gridCol>
                <a:gridCol w="1438067">
                  <a:extLst>
                    <a:ext uri="{9D8B030D-6E8A-4147-A177-3AD203B41FA5}">
                      <a16:colId xmlns:a16="http://schemas.microsoft.com/office/drawing/2014/main" val="2166784403"/>
                    </a:ext>
                  </a:extLst>
                </a:gridCol>
                <a:gridCol w="1438067">
                  <a:extLst>
                    <a:ext uri="{9D8B030D-6E8A-4147-A177-3AD203B41FA5}">
                      <a16:colId xmlns:a16="http://schemas.microsoft.com/office/drawing/2014/main" val="3066942986"/>
                    </a:ext>
                  </a:extLst>
                </a:gridCol>
                <a:gridCol w="1438067">
                  <a:extLst>
                    <a:ext uri="{9D8B030D-6E8A-4147-A177-3AD203B41FA5}">
                      <a16:colId xmlns:a16="http://schemas.microsoft.com/office/drawing/2014/main" val="2818391650"/>
                    </a:ext>
                  </a:extLst>
                </a:gridCol>
                <a:gridCol w="1438067">
                  <a:extLst>
                    <a:ext uri="{9D8B030D-6E8A-4147-A177-3AD203B41FA5}">
                      <a16:colId xmlns:a16="http://schemas.microsoft.com/office/drawing/2014/main" val="3012341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Monday</a:t>
                      </a:r>
                      <a:endParaRPr lang="en-PH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Tuesday</a:t>
                      </a:r>
                      <a:endParaRPr lang="en-PH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Wednesday</a:t>
                      </a:r>
                      <a:endParaRPr lang="en-PH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Thursday</a:t>
                      </a:r>
                      <a:endParaRPr lang="en-PH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Friday</a:t>
                      </a:r>
                      <a:endParaRPr lang="en-PH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Saturday</a:t>
                      </a:r>
                      <a:endParaRPr lang="en-PH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768430"/>
                  </a:ext>
                </a:extLst>
              </a:tr>
            </a:tbl>
          </a:graphicData>
        </a:graphic>
      </p:graphicFrame>
      <p:sp>
        <p:nvSpPr>
          <p:cNvPr id="17" name="!!SchedDayA">
            <a:extLst>
              <a:ext uri="{FF2B5EF4-FFF2-40B4-BE49-F238E27FC236}">
                <a16:creationId xmlns:a16="http://schemas.microsoft.com/office/drawing/2014/main" id="{FA1EC26C-F955-F1CE-B634-01CF820F5596}"/>
              </a:ext>
            </a:extLst>
          </p:cNvPr>
          <p:cNvSpPr/>
          <p:nvPr/>
        </p:nvSpPr>
        <p:spPr>
          <a:xfrm>
            <a:off x="2095426" y="717978"/>
            <a:ext cx="8622255" cy="817900"/>
          </a:xfrm>
          <a:prstGeom prst="roundRect">
            <a:avLst/>
          </a:prstGeom>
          <a:solidFill>
            <a:srgbClr val="1D4999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Condensed" panose="020B0502040204020203" pitchFamily="34" charset="0"/>
              </a:rPr>
              <a:t>Monday - Saturday</a:t>
            </a:r>
            <a:endParaRPr lang="en-PH" sz="2000" dirty="0">
              <a:latin typeface="Bahnschrift Condensed" panose="020B0502040204020203" pitchFamily="34" charset="0"/>
            </a:endParaRPr>
          </a:p>
        </p:txBody>
      </p:sp>
      <p:pic>
        <p:nvPicPr>
          <p:cNvPr id="4" name="!!GearA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3C8BD5-54F7-2BB1-7E15-1E307E97C0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02896" y="788152"/>
            <a:ext cx="704060" cy="704060"/>
          </a:xfrm>
          <a:prstGeom prst="rect">
            <a:avLst/>
          </a:prstGeom>
        </p:spPr>
      </p:pic>
      <p:sp>
        <p:nvSpPr>
          <p:cNvPr id="6" name="!!A">
            <a:extLst>
              <a:ext uri="{FF2B5EF4-FFF2-40B4-BE49-F238E27FC236}">
                <a16:creationId xmlns:a16="http://schemas.microsoft.com/office/drawing/2014/main" id="{19C85278-300B-981E-561C-3CCD7DED29DF}"/>
              </a:ext>
            </a:extLst>
          </p:cNvPr>
          <p:cNvSpPr txBox="1"/>
          <p:nvPr/>
        </p:nvSpPr>
        <p:spPr>
          <a:xfrm>
            <a:off x="1219048" y="812751"/>
            <a:ext cx="82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57150">
                  <a:noFill/>
                </a:ln>
                <a:solidFill>
                  <a:srgbClr val="1D4999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A</a:t>
            </a:r>
            <a:endParaRPr lang="en-PH" sz="11500" dirty="0">
              <a:ln w="57150">
                <a:noFill/>
              </a:ln>
              <a:solidFill>
                <a:srgbClr val="1D4999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20" name="!!SchedDayB">
            <a:extLst>
              <a:ext uri="{FF2B5EF4-FFF2-40B4-BE49-F238E27FC236}">
                <a16:creationId xmlns:a16="http://schemas.microsoft.com/office/drawing/2014/main" id="{914438A2-5DAF-713E-5986-11FF9BB13C15}"/>
              </a:ext>
            </a:extLst>
          </p:cNvPr>
          <p:cNvSpPr/>
          <p:nvPr/>
        </p:nvSpPr>
        <p:spPr>
          <a:xfrm>
            <a:off x="2089279" y="1829817"/>
            <a:ext cx="8628403" cy="817900"/>
          </a:xfrm>
          <a:prstGeom prst="roundRect">
            <a:avLst/>
          </a:prstGeom>
          <a:solidFill>
            <a:srgbClr val="BE5108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Condensed" panose="020B0502040204020203" pitchFamily="34" charset="0"/>
              </a:rPr>
              <a:t>Monday - Saturday</a:t>
            </a:r>
            <a:endParaRPr lang="en-PH" sz="2000" dirty="0">
              <a:latin typeface="Bahnschrift Condensed" panose="020B0502040204020203" pitchFamily="34" charset="0"/>
            </a:endParaRPr>
          </a:p>
        </p:txBody>
      </p:sp>
      <p:pic>
        <p:nvPicPr>
          <p:cNvPr id="18" name="!!GearB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23BE6BE-AD14-CAA0-A632-35975F25D8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0684" y="1887215"/>
            <a:ext cx="704060" cy="704060"/>
          </a:xfrm>
          <a:prstGeom prst="rect">
            <a:avLst/>
          </a:prstGeom>
        </p:spPr>
      </p:pic>
      <p:sp>
        <p:nvSpPr>
          <p:cNvPr id="19" name="!!B">
            <a:extLst>
              <a:ext uri="{FF2B5EF4-FFF2-40B4-BE49-F238E27FC236}">
                <a16:creationId xmlns:a16="http://schemas.microsoft.com/office/drawing/2014/main" id="{2BE61A27-56CD-DB74-B64F-606DFDA71939}"/>
              </a:ext>
            </a:extLst>
          </p:cNvPr>
          <p:cNvSpPr txBox="1"/>
          <p:nvPr/>
        </p:nvSpPr>
        <p:spPr>
          <a:xfrm>
            <a:off x="1252738" y="1951569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BE5108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B</a:t>
            </a:r>
            <a:endParaRPr lang="en-PH" sz="9600" dirty="0">
              <a:ln w="57150">
                <a:noFill/>
              </a:ln>
              <a:solidFill>
                <a:srgbClr val="BE5108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21" name="!!SchedDayC">
            <a:extLst>
              <a:ext uri="{FF2B5EF4-FFF2-40B4-BE49-F238E27FC236}">
                <a16:creationId xmlns:a16="http://schemas.microsoft.com/office/drawing/2014/main" id="{13D6D278-22B9-C770-A46D-7904154E475C}"/>
              </a:ext>
            </a:extLst>
          </p:cNvPr>
          <p:cNvSpPr/>
          <p:nvPr/>
        </p:nvSpPr>
        <p:spPr>
          <a:xfrm>
            <a:off x="3526712" y="2899173"/>
            <a:ext cx="4312023" cy="817900"/>
          </a:xfrm>
          <a:prstGeom prst="roundRect">
            <a:avLst/>
          </a:prstGeom>
          <a:solidFill>
            <a:srgbClr val="4A852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Condensed" panose="020B0502040204020203" pitchFamily="34" charset="0"/>
              </a:rPr>
              <a:t>Tuesday - Thursday</a:t>
            </a:r>
            <a:endParaRPr lang="en-PH" sz="2000" dirty="0">
              <a:latin typeface="Bahnschrift Condensed" panose="020B0502040204020203" pitchFamily="34" charset="0"/>
            </a:endParaRPr>
          </a:p>
        </p:txBody>
      </p:sp>
      <p:pic>
        <p:nvPicPr>
          <p:cNvPr id="24" name="!!GearC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0D2AB99-97F8-EA75-6F58-2968A4EBBD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7037" y="3014538"/>
            <a:ext cx="704060" cy="704060"/>
          </a:xfrm>
          <a:prstGeom prst="rect">
            <a:avLst/>
          </a:prstGeom>
        </p:spPr>
      </p:pic>
      <p:sp>
        <p:nvSpPr>
          <p:cNvPr id="25" name="!!C">
            <a:extLst>
              <a:ext uri="{FF2B5EF4-FFF2-40B4-BE49-F238E27FC236}">
                <a16:creationId xmlns:a16="http://schemas.microsoft.com/office/drawing/2014/main" id="{20E33F14-4497-09A5-4799-53910CD990B9}"/>
              </a:ext>
            </a:extLst>
          </p:cNvPr>
          <p:cNvSpPr txBox="1"/>
          <p:nvPr/>
        </p:nvSpPr>
        <p:spPr>
          <a:xfrm>
            <a:off x="1253189" y="3078892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4A852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C</a:t>
            </a:r>
            <a:endParaRPr lang="en-PH" sz="9600" dirty="0">
              <a:ln w="57150">
                <a:noFill/>
              </a:ln>
              <a:solidFill>
                <a:srgbClr val="4A852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22" name="!!SchedDayD">
            <a:extLst>
              <a:ext uri="{FF2B5EF4-FFF2-40B4-BE49-F238E27FC236}">
                <a16:creationId xmlns:a16="http://schemas.microsoft.com/office/drawing/2014/main" id="{52BE26BB-6E12-44B4-E2FE-3571DDA2EF58}"/>
              </a:ext>
            </a:extLst>
          </p:cNvPr>
          <p:cNvSpPr/>
          <p:nvPr/>
        </p:nvSpPr>
        <p:spPr>
          <a:xfrm>
            <a:off x="4967354" y="4001161"/>
            <a:ext cx="4312022" cy="817900"/>
          </a:xfrm>
          <a:prstGeom prst="roundRect">
            <a:avLst/>
          </a:prstGeom>
          <a:solidFill>
            <a:srgbClr val="D29500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Condensed" panose="020B0502040204020203" pitchFamily="34" charset="0"/>
              </a:rPr>
              <a:t>Wednesday - Friday</a:t>
            </a:r>
            <a:endParaRPr lang="en-PH" sz="2000" dirty="0">
              <a:latin typeface="Bahnschrift Condensed" panose="020B0502040204020203" pitchFamily="34" charset="0"/>
            </a:endParaRPr>
          </a:p>
        </p:txBody>
      </p:sp>
      <p:pic>
        <p:nvPicPr>
          <p:cNvPr id="26" name="!!GearD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C8B40BA-319A-38B4-A522-384B95FB823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37037" y="4141861"/>
            <a:ext cx="704060" cy="704060"/>
          </a:xfrm>
          <a:prstGeom prst="rect">
            <a:avLst/>
          </a:prstGeom>
        </p:spPr>
      </p:pic>
      <p:sp>
        <p:nvSpPr>
          <p:cNvPr id="27" name="!!D">
            <a:extLst>
              <a:ext uri="{FF2B5EF4-FFF2-40B4-BE49-F238E27FC236}">
                <a16:creationId xmlns:a16="http://schemas.microsoft.com/office/drawing/2014/main" id="{08EA1279-87DB-F34A-B8A1-0518188BEFF6}"/>
              </a:ext>
            </a:extLst>
          </p:cNvPr>
          <p:cNvSpPr txBox="1"/>
          <p:nvPr/>
        </p:nvSpPr>
        <p:spPr>
          <a:xfrm>
            <a:off x="1253189" y="4206215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D29500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D</a:t>
            </a:r>
            <a:endParaRPr lang="en-PH" sz="9600" dirty="0">
              <a:ln w="57150">
                <a:noFill/>
              </a:ln>
              <a:solidFill>
                <a:srgbClr val="D29500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23" name="!!SchedDayE">
            <a:extLst>
              <a:ext uri="{FF2B5EF4-FFF2-40B4-BE49-F238E27FC236}">
                <a16:creationId xmlns:a16="http://schemas.microsoft.com/office/drawing/2014/main" id="{D90C68B8-1AAC-8469-58C5-1E4002C7C639}"/>
              </a:ext>
            </a:extLst>
          </p:cNvPr>
          <p:cNvSpPr/>
          <p:nvPr/>
        </p:nvSpPr>
        <p:spPr>
          <a:xfrm>
            <a:off x="2089280" y="5079289"/>
            <a:ext cx="8628403" cy="817900"/>
          </a:xfrm>
          <a:prstGeom prst="roundRect">
            <a:avLst/>
          </a:prstGeom>
          <a:solidFill>
            <a:srgbClr val="72727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Condensed" panose="020B0502040204020203" pitchFamily="34" charset="0"/>
              </a:rPr>
              <a:t>Monday - Saturday</a:t>
            </a:r>
            <a:endParaRPr lang="en-PH" sz="2000" dirty="0">
              <a:latin typeface="Bahnschrift Condensed" panose="020B0502040204020203" pitchFamily="34" charset="0"/>
            </a:endParaRPr>
          </a:p>
        </p:txBody>
      </p:sp>
      <p:pic>
        <p:nvPicPr>
          <p:cNvPr id="28" name="!!GearE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B774CED-A77B-A14D-D0EC-50D10A052CE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68506" y="5140146"/>
            <a:ext cx="704060" cy="704060"/>
          </a:xfrm>
          <a:prstGeom prst="rect">
            <a:avLst/>
          </a:prstGeom>
        </p:spPr>
      </p:pic>
      <p:sp>
        <p:nvSpPr>
          <p:cNvPr id="29" name="!!E">
            <a:extLst>
              <a:ext uri="{FF2B5EF4-FFF2-40B4-BE49-F238E27FC236}">
                <a16:creationId xmlns:a16="http://schemas.microsoft.com/office/drawing/2014/main" id="{D51A24CF-9E97-4D9D-BCF5-331B0728F678}"/>
              </a:ext>
            </a:extLst>
          </p:cNvPr>
          <p:cNvSpPr txBox="1"/>
          <p:nvPr/>
        </p:nvSpPr>
        <p:spPr>
          <a:xfrm>
            <a:off x="1308511" y="5204500"/>
            <a:ext cx="821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57150">
                  <a:noFill/>
                </a:ln>
                <a:solidFill>
                  <a:srgbClr val="727272"/>
                </a:solidFill>
                <a:latin typeface="Aptos Black" panose="020B0004020202020204" pitchFamily="34" charset="0"/>
                <a:ea typeface="STHupo" panose="020B0503020204020204" pitchFamily="2" charset="-122"/>
              </a:rPr>
              <a:t>E</a:t>
            </a:r>
            <a:endParaRPr lang="en-PH" sz="9600" dirty="0">
              <a:ln w="57150">
                <a:noFill/>
              </a:ln>
              <a:solidFill>
                <a:srgbClr val="727272"/>
              </a:solidFill>
              <a:latin typeface="Aptos Black" panose="020B0004020202020204" pitchFamily="34" charset="0"/>
              <a:ea typeface="STHupo" panose="020B0503020204020204" pitchFamily="2" charset="-122"/>
            </a:endParaRP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3876C1FC-45D5-34AC-00F1-5BE75B1CC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745"/>
            <a:ext cx="9144000" cy="527271"/>
          </a:xfrm>
        </p:spPr>
        <p:txBody>
          <a:bodyPr>
            <a:noAutofit/>
          </a:bodyPr>
          <a:lstStyle/>
          <a:p>
            <a:r>
              <a:rPr lang="en-US" sz="2800" b="1" spc="600" dirty="0">
                <a:latin typeface="Agency FB" panose="020B0503020202020204" pitchFamily="34" charset="0"/>
              </a:rPr>
              <a:t>WEEKLY SCHEDULE</a:t>
            </a:r>
            <a:endParaRPr lang="en-PH" sz="2800" b="1" spc="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462</Words>
  <Application>Microsoft Office PowerPoint</Application>
  <PresentationFormat>Widescreen</PresentationFormat>
  <Paragraphs>250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Agency FB</vt:lpstr>
      <vt:lpstr>Aptos Black</vt:lpstr>
      <vt:lpstr>Arial</vt:lpstr>
      <vt:lpstr>Bahnschrift Condensed</vt:lpstr>
      <vt:lpstr>Calibri</vt:lpstr>
      <vt:lpstr>Calibri Light</vt:lpstr>
      <vt:lpstr>Cambria Math</vt:lpstr>
      <vt:lpstr>Grandview Display</vt:lpstr>
      <vt:lpstr>Impact</vt:lpstr>
      <vt:lpstr>Office Theme</vt:lpstr>
      <vt:lpstr>0N</vt:lpstr>
      <vt:lpstr>MACHINE UTILIZATION</vt:lpstr>
      <vt:lpstr>MACHINE UTILIZATION</vt:lpstr>
      <vt:lpstr>MACHINE UTILIZATION</vt:lpstr>
      <vt:lpstr>MACHINE UTILIZATION</vt:lpstr>
      <vt:lpstr>MACHINE UTILIZATION</vt:lpstr>
      <vt:lpstr>MACHINE UTILIZATION</vt:lpstr>
      <vt:lpstr>MACHINE UTILIZATION</vt:lpstr>
      <vt:lpstr>WEEKLY SCHEDULE</vt:lpstr>
      <vt:lpstr>WEEKLY SCHEDULE</vt:lpstr>
      <vt:lpstr>TIME SCHEDULE</vt:lpstr>
      <vt:lpstr>8:00 AM – 12:00 PM</vt:lpstr>
      <vt:lpstr>12:00 PM – 5:00 PM</vt:lpstr>
      <vt:lpstr>6:00 PM – 8:00 PM</vt:lpstr>
      <vt:lpstr>PowerPoint Presentation</vt:lpstr>
      <vt:lpstr>PowerPoint Presentation</vt:lpstr>
      <vt:lpstr>SUMMARY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0N</dc:title>
  <dc:creator>Vem Aiensi Marasigan</dc:creator>
  <cp:lastModifiedBy>Vem Aiensi Marasigan</cp:lastModifiedBy>
  <cp:revision>18</cp:revision>
  <cp:lastPrinted>2023-08-29T16:38:36Z</cp:lastPrinted>
  <dcterms:created xsi:type="dcterms:W3CDTF">2023-08-28T14:13:43Z</dcterms:created>
  <dcterms:modified xsi:type="dcterms:W3CDTF">2023-08-29T16:38:38Z</dcterms:modified>
</cp:coreProperties>
</file>