
<file path=[Content_Types].xml><?xml version="1.0" encoding="utf-8"?>
<Types xmlns="http://schemas.openxmlformats.org/package/2006/content-types">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3b5d3e4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3b5d3e4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3cd1957b0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3cd1957b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3cd1957b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cd1957b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3cd1957b0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3cd1957b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3cd1957b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3cd1957b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3b5d3e4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3b5d3e4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1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4018" cy="5143499"/>
          </a:xfrm>
          <a:prstGeom prst="rect">
            <a:avLst/>
          </a:prstGeom>
          <a:noFill/>
          <a:ln>
            <a:noFill/>
          </a:ln>
        </p:spPr>
      </p:pic>
      <p:sp>
        <p:nvSpPr>
          <p:cNvPr id="60" name="Google Shape;60;p14"/>
          <p:cNvSpPr txBox="1"/>
          <p:nvPr/>
        </p:nvSpPr>
        <p:spPr>
          <a:xfrm>
            <a:off x="176025" y="938750"/>
            <a:ext cx="8751900" cy="260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solidFill>
                  <a:schemeClr val="dk2"/>
                </a:solidFill>
              </a:rPr>
              <a:t>Team Name: </a:t>
            </a:r>
            <a:r>
              <a:rPr lang="en-GB" sz="1800" b="1" dirty="0">
                <a:solidFill>
                  <a:schemeClr val="accent4"/>
                </a:solidFill>
              </a:rPr>
              <a:t>Tri-engineers for Bharath</a:t>
            </a:r>
            <a:endParaRPr sz="1800" b="1" dirty="0">
              <a:solidFill>
                <a:schemeClr val="accent4"/>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rPr>
              <a:t>Team Leader Name: </a:t>
            </a:r>
            <a:r>
              <a:rPr lang="en-GB" sz="1800" b="1" dirty="0">
                <a:solidFill>
                  <a:schemeClr val="accent4"/>
                </a:solidFill>
              </a:rPr>
              <a:t>THUNGA VEMA REDDY</a:t>
            </a:r>
            <a:endParaRPr sz="1800" b="1" dirty="0">
              <a:solidFill>
                <a:schemeClr val="accent4"/>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rPr>
              <a:t>Team Member Names: </a:t>
            </a:r>
            <a:r>
              <a:rPr lang="en-GB" sz="1800" b="1" dirty="0">
                <a:solidFill>
                  <a:schemeClr val="accent4"/>
                </a:solidFill>
              </a:rPr>
              <a:t>TAMATAM BABUL REDDY</a:t>
            </a:r>
          </a:p>
          <a:p>
            <a:pPr marL="0" lvl="0" indent="0" algn="l" rtl="0">
              <a:spcBef>
                <a:spcPts val="0"/>
              </a:spcBef>
              <a:spcAft>
                <a:spcPts val="0"/>
              </a:spcAft>
              <a:buNone/>
            </a:pPr>
            <a:r>
              <a:rPr lang="en-GB" sz="1800" b="1" dirty="0">
                <a:solidFill>
                  <a:schemeClr val="accent4"/>
                </a:solidFill>
              </a:rPr>
              <a:t>                                        THOORPU AKHILESH REDDY</a:t>
            </a:r>
            <a:endParaRPr sz="1800" b="1" dirty="0">
              <a:solidFill>
                <a:schemeClr val="accent4"/>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 Category:</a:t>
            </a:r>
            <a:r>
              <a:rPr lang="en-GB" sz="1800" dirty="0">
                <a:solidFill>
                  <a:schemeClr val="dk2"/>
                </a:solidFill>
              </a:rPr>
              <a:t> </a:t>
            </a:r>
            <a:r>
              <a:rPr lang="en-GB" sz="1800" dirty="0">
                <a:solidFill>
                  <a:schemeClr val="accent4"/>
                </a:solidFill>
              </a:rPr>
              <a:t>Foundational</a:t>
            </a:r>
            <a:endParaRPr sz="1800" dirty="0">
              <a:solidFill>
                <a:schemeClr val="accent4"/>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a:t>
            </a:r>
            <a:r>
              <a:rPr lang="en-GB" sz="1800" dirty="0">
                <a:solidFill>
                  <a:schemeClr val="dk2"/>
                </a:solidFill>
              </a:rPr>
              <a:t> </a:t>
            </a:r>
            <a:r>
              <a:rPr lang="en-US" sz="1800" b="1" dirty="0">
                <a:solidFill>
                  <a:schemeClr val="accent4"/>
                </a:solidFill>
              </a:rPr>
              <a:t>RESPONSIVE FOOTWEAR FOR THE BLIND PEOPLE</a:t>
            </a:r>
            <a:endParaRPr sz="1800" b="1" dirty="0">
              <a:solidFill>
                <a:schemeClr val="accent4"/>
              </a:solidFill>
            </a:endParaRPr>
          </a:p>
        </p:txBody>
      </p:sp>
      <p:sp>
        <p:nvSpPr>
          <p:cNvPr id="61" name="Google Shape;61;p14"/>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Architecture &amp; Design for the innovative solution.</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pic>
        <p:nvPicPr>
          <p:cNvPr id="2" name="Picture 1">
            <a:extLst>
              <a:ext uri="{FF2B5EF4-FFF2-40B4-BE49-F238E27FC236}">
                <a16:creationId xmlns:a16="http://schemas.microsoft.com/office/drawing/2014/main" id="{AF981BC7-4440-2C4A-93FC-9D6CD7BC24EC}"/>
              </a:ext>
            </a:extLst>
          </p:cNvPr>
          <p:cNvPicPr>
            <a:picLocks noChangeAspect="1"/>
          </p:cNvPicPr>
          <p:nvPr/>
        </p:nvPicPr>
        <p:blipFill rotWithShape="1">
          <a:blip r:embed="rId4"/>
          <a:srcRect/>
          <a:stretch/>
        </p:blipFill>
        <p:spPr>
          <a:xfrm>
            <a:off x="1907381" y="1654375"/>
            <a:ext cx="5065225" cy="26286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0" y="0"/>
            <a:ext cx="9144018" cy="5143499"/>
          </a:xfrm>
          <a:prstGeom prst="rect">
            <a:avLst/>
          </a:prstGeom>
          <a:noFill/>
          <a:ln>
            <a:noFill/>
          </a:ln>
        </p:spPr>
      </p:pic>
      <p:sp>
        <p:nvSpPr>
          <p:cNvPr id="74" name="Google Shape;74;p16"/>
          <p:cNvSpPr txBox="1"/>
          <p:nvPr/>
        </p:nvSpPr>
        <p:spPr>
          <a:xfrm>
            <a:off x="264157" y="578467"/>
            <a:ext cx="7705500" cy="6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Define customization &amp; deployment options of your proposed solution.</a:t>
            </a:r>
            <a:endParaRPr sz="1800" dirty="0">
              <a:solidFill>
                <a:schemeClr val="dk2"/>
              </a:solidFill>
            </a:endParaRPr>
          </a:p>
        </p:txBody>
      </p:sp>
      <p:pic>
        <p:nvPicPr>
          <p:cNvPr id="2" name="Picture 1">
            <a:extLst>
              <a:ext uri="{FF2B5EF4-FFF2-40B4-BE49-F238E27FC236}">
                <a16:creationId xmlns:a16="http://schemas.microsoft.com/office/drawing/2014/main" id="{35080911-40C3-747B-3FAE-619534B03C74}"/>
              </a:ext>
            </a:extLst>
          </p:cNvPr>
          <p:cNvPicPr>
            <a:picLocks noChangeAspect="1"/>
          </p:cNvPicPr>
          <p:nvPr/>
        </p:nvPicPr>
        <p:blipFill>
          <a:blip r:embed="rId4"/>
          <a:stretch>
            <a:fillRect/>
          </a:stretch>
        </p:blipFill>
        <p:spPr>
          <a:xfrm>
            <a:off x="1818990" y="1058517"/>
            <a:ext cx="4987003" cy="1921308"/>
          </a:xfrm>
          <a:prstGeom prst="rect">
            <a:avLst/>
          </a:prstGeom>
        </p:spPr>
      </p:pic>
      <p:pic>
        <p:nvPicPr>
          <p:cNvPr id="3" name="Picture 2">
            <a:extLst>
              <a:ext uri="{FF2B5EF4-FFF2-40B4-BE49-F238E27FC236}">
                <a16:creationId xmlns:a16="http://schemas.microsoft.com/office/drawing/2014/main" id="{0D468201-5BE1-2222-B268-D55034A9A903}"/>
              </a:ext>
            </a:extLst>
          </p:cNvPr>
          <p:cNvPicPr>
            <a:picLocks noChangeAspect="1"/>
          </p:cNvPicPr>
          <p:nvPr/>
        </p:nvPicPr>
        <p:blipFill>
          <a:blip r:embed="rId5"/>
          <a:stretch>
            <a:fillRect/>
          </a:stretch>
        </p:blipFill>
        <p:spPr>
          <a:xfrm>
            <a:off x="1457163" y="3008469"/>
            <a:ext cx="2543175" cy="1907381"/>
          </a:xfrm>
          <a:prstGeom prst="rect">
            <a:avLst/>
          </a:prstGeom>
        </p:spPr>
      </p:pic>
      <p:pic>
        <p:nvPicPr>
          <p:cNvPr id="4" name="Picture 3">
            <a:extLst>
              <a:ext uri="{FF2B5EF4-FFF2-40B4-BE49-F238E27FC236}">
                <a16:creationId xmlns:a16="http://schemas.microsoft.com/office/drawing/2014/main" id="{F2AF0987-50FA-7932-D953-89F4990E8884}"/>
              </a:ext>
            </a:extLst>
          </p:cNvPr>
          <p:cNvPicPr>
            <a:picLocks noChangeAspect="1"/>
          </p:cNvPicPr>
          <p:nvPr/>
        </p:nvPicPr>
        <p:blipFill>
          <a:blip r:embed="rId6"/>
          <a:stretch>
            <a:fillRect/>
          </a:stretch>
        </p:blipFill>
        <p:spPr>
          <a:xfrm>
            <a:off x="5143663" y="3005135"/>
            <a:ext cx="2543175" cy="19073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18" cy="5143499"/>
          </a:xfrm>
          <a:prstGeom prst="rect">
            <a:avLst/>
          </a:prstGeom>
          <a:noFill/>
          <a:ln>
            <a:noFill/>
          </a:ln>
        </p:spPr>
      </p:pic>
      <p:sp>
        <p:nvSpPr>
          <p:cNvPr id="81" name="Google Shape;81;p17"/>
          <p:cNvSpPr txBox="1"/>
          <p:nvPr/>
        </p:nvSpPr>
        <p:spPr>
          <a:xfrm>
            <a:off x="195575" y="850725"/>
            <a:ext cx="8761500" cy="5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Test cases &amp; data (as applicable) against which the eval criteria can be assessed</a:t>
            </a:r>
            <a:endParaRPr sz="1800">
              <a:solidFill>
                <a:schemeClr val="dk2"/>
              </a:solidFill>
            </a:endParaRPr>
          </a:p>
        </p:txBody>
      </p:sp>
      <p:sp>
        <p:nvSpPr>
          <p:cNvPr id="82" name="Google Shape;82;p17"/>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
        <p:nvSpPr>
          <p:cNvPr id="2" name="Rectangle 1">
            <a:extLst>
              <a:ext uri="{FF2B5EF4-FFF2-40B4-BE49-F238E27FC236}">
                <a16:creationId xmlns:a16="http://schemas.microsoft.com/office/drawing/2014/main" id="{8FCA450A-A8D5-3368-E99B-6192207CA0BC}"/>
              </a:ext>
            </a:extLst>
          </p:cNvPr>
          <p:cNvSpPr/>
          <p:nvPr/>
        </p:nvSpPr>
        <p:spPr>
          <a:xfrm>
            <a:off x="271463" y="1418025"/>
            <a:ext cx="8622506" cy="3314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58750" indent="0" algn="l">
              <a:lnSpc>
                <a:spcPct val="150000"/>
              </a:lnSpc>
              <a:buNone/>
            </a:pPr>
            <a:r>
              <a:rPr lang="en-US" sz="1600" dirty="0">
                <a:latin typeface="Times New Roman" panose="02020603050405020304" pitchFamily="18" charset="0"/>
                <a:cs typeface="Times New Roman" panose="02020603050405020304" pitchFamily="18" charset="0"/>
              </a:rPr>
              <a:t>Navigating the world without sight can be challenging, especially when it comes to avoiding obstacles. While canes and guide dogs offer support, an exciting opportunity awaits us. We envision crafting "Smart Shoes" equipped with ingenious sensors and seamless communication. These remarkable shoes will not only alert users about obstacles but also provide guidance, empowering blind individuals to explore confidently. The main hurdle is to ensure these shoes impeccably detect obstacles and adeptly steer users, ushering in a new era of independent mobility.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5">
            <a:alphaModFix/>
          </a:blip>
          <a:stretch>
            <a:fillRect/>
          </a:stretch>
        </p:blipFill>
        <p:spPr>
          <a:xfrm>
            <a:off x="0" y="0"/>
            <a:ext cx="9144018" cy="5143499"/>
          </a:xfrm>
          <a:prstGeom prst="rect">
            <a:avLst/>
          </a:prstGeom>
          <a:noFill/>
          <a:ln>
            <a:noFill/>
          </a:ln>
        </p:spPr>
      </p:pic>
      <p:sp>
        <p:nvSpPr>
          <p:cNvPr id="88" name="Google Shape;88;p18"/>
          <p:cNvSpPr txBox="1"/>
          <p:nvPr/>
        </p:nvSpPr>
        <p:spPr>
          <a:xfrm>
            <a:off x="264025" y="889850"/>
            <a:ext cx="7284900" cy="60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Demonstrate working of the solution to the evaluation team</a:t>
            </a:r>
            <a:endParaRPr sz="1800">
              <a:solidFill>
                <a:schemeClr val="dk2"/>
              </a:solidFill>
            </a:endParaRPr>
          </a:p>
        </p:txBody>
      </p:sp>
      <p:sp>
        <p:nvSpPr>
          <p:cNvPr id="89" name="Google Shape;89;p18"/>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pic>
        <p:nvPicPr>
          <p:cNvPr id="3" name="video_2023-11-05_14-20-27">
            <a:hlinkClick r:id="" action="ppaction://media"/>
            <a:extLst>
              <a:ext uri="{FF2B5EF4-FFF2-40B4-BE49-F238E27FC236}">
                <a16:creationId xmlns:a16="http://schemas.microsoft.com/office/drawing/2014/main" id="{E0A20DBA-3AC2-CC1E-0264-AD48E13D4D19}"/>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399631" y="1383369"/>
            <a:ext cx="5551238" cy="3134282"/>
          </a:xfrm>
          <a:prstGeom prst="rect">
            <a:avLst/>
          </a:prstGeom>
        </p:spPr>
      </p:pic>
      <p:sp>
        <p:nvSpPr>
          <p:cNvPr id="4" name="TextBox 3">
            <a:extLst>
              <a:ext uri="{FF2B5EF4-FFF2-40B4-BE49-F238E27FC236}">
                <a16:creationId xmlns:a16="http://schemas.microsoft.com/office/drawing/2014/main" id="{5D70635F-C01D-5B5F-DF74-91E9D37B2D1A}"/>
              </a:ext>
            </a:extLst>
          </p:cNvPr>
          <p:cNvSpPr txBox="1"/>
          <p:nvPr/>
        </p:nvSpPr>
        <p:spPr>
          <a:xfrm>
            <a:off x="0" y="4578886"/>
            <a:ext cx="878681" cy="307777"/>
          </a:xfrm>
          <a:prstGeom prst="rect">
            <a:avLst/>
          </a:prstGeom>
          <a:noFill/>
        </p:spPr>
        <p:txBody>
          <a:bodyPr wrap="square" rtlCol="0">
            <a:spAutoFit/>
          </a:bodyPr>
          <a:lstStyle/>
          <a:p>
            <a:r>
              <a:rPr lang="en-US" b="1" dirty="0">
                <a:solidFill>
                  <a:schemeClr val="accent4"/>
                </a:solidFill>
              </a:rPr>
              <a:t>PLAY IT</a:t>
            </a:r>
            <a:endParaRPr lang="en-IN" b="1" dirty="0">
              <a:solidFill>
                <a:schemeClr val="accent4"/>
              </a:solidFill>
            </a:endParaRPr>
          </a:p>
        </p:txBody>
      </p:sp>
      <p:sp>
        <p:nvSpPr>
          <p:cNvPr id="5" name="Arrow: Right 4">
            <a:extLst>
              <a:ext uri="{FF2B5EF4-FFF2-40B4-BE49-F238E27FC236}">
                <a16:creationId xmlns:a16="http://schemas.microsoft.com/office/drawing/2014/main" id="{D90F3EE4-4460-8129-A281-F6B3D4C4A4DF}"/>
              </a:ext>
            </a:extLst>
          </p:cNvPr>
          <p:cNvSpPr/>
          <p:nvPr/>
        </p:nvSpPr>
        <p:spPr>
          <a:xfrm>
            <a:off x="807243" y="4615925"/>
            <a:ext cx="700088" cy="2146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2AE0326-8430-8F91-99FA-034B1C42ECDF}"/>
              </a:ext>
            </a:extLst>
          </p:cNvPr>
          <p:cNvSpPr txBox="1"/>
          <p:nvPr/>
        </p:nvSpPr>
        <p:spPr>
          <a:xfrm>
            <a:off x="7031002" y="1780959"/>
            <a:ext cx="2263016" cy="738664"/>
          </a:xfrm>
          <a:prstGeom prst="rect">
            <a:avLst/>
          </a:prstGeom>
          <a:noFill/>
        </p:spPr>
        <p:txBody>
          <a:bodyPr wrap="square" rtlCol="0">
            <a:spAutoFit/>
          </a:bodyPr>
          <a:lstStyle/>
          <a:p>
            <a:r>
              <a:rPr lang="en-US" b="1" dirty="0"/>
              <a:t>CLICK ANYWHERE ON THE VEDIO TO SHOW PLAY BUTTON</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78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0" y="0"/>
            <a:ext cx="9144018" cy="5143499"/>
          </a:xfrm>
          <a:prstGeom prst="rect">
            <a:avLst/>
          </a:prstGeom>
          <a:noFill/>
          <a:ln>
            <a:noFill/>
          </a:ln>
        </p:spPr>
      </p:pic>
      <p:sp>
        <p:nvSpPr>
          <p:cNvPr id="95" name="Google Shape;95;p19"/>
          <p:cNvSpPr txBox="1"/>
          <p:nvPr/>
        </p:nvSpPr>
        <p:spPr>
          <a:xfrm>
            <a:off x="352025" y="958300"/>
            <a:ext cx="8409600" cy="3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u="sng">
                <a:solidFill>
                  <a:schemeClr val="dk2"/>
                </a:solidFill>
              </a:rPr>
              <a:t>Important Links:-</a:t>
            </a:r>
            <a:endParaRPr sz="1800" u="sng">
              <a:solidFill>
                <a:schemeClr val="dk2"/>
              </a:solidFill>
            </a:endParaRPr>
          </a:p>
          <a:p>
            <a:pPr marL="0" lvl="0" indent="0" algn="l" rtl="0">
              <a:spcBef>
                <a:spcPts val="0"/>
              </a:spcBef>
              <a:spcAft>
                <a:spcPts val="0"/>
              </a:spcAft>
              <a:buNone/>
            </a:pPr>
            <a:endParaRPr sz="1800" u="sng">
              <a:solidFill>
                <a:schemeClr val="dk2"/>
              </a:solidFill>
            </a:endParaRPr>
          </a:p>
          <a:p>
            <a:pPr marL="457200" lvl="0" indent="-342900" algn="l" rtl="0">
              <a:spcBef>
                <a:spcPts val="0"/>
              </a:spcBef>
              <a:spcAft>
                <a:spcPts val="0"/>
              </a:spcAft>
              <a:buClr>
                <a:schemeClr val="dk2"/>
              </a:buClr>
              <a:buSzPts val="1800"/>
              <a:buChar char="●"/>
            </a:pPr>
            <a:r>
              <a:rPr lang="en-GB" sz="1800">
                <a:solidFill>
                  <a:schemeClr val="dk2"/>
                </a:solidFill>
              </a:rPr>
              <a:t>GitHub Public Repository Link</a:t>
            </a:r>
            <a:endParaRPr sz="1800">
              <a:solidFill>
                <a:schemeClr val="dk2"/>
              </a:solidFill>
            </a:endParaRPr>
          </a:p>
          <a:p>
            <a:pPr marL="0" lvl="0" indent="0" algn="l" rtl="0">
              <a:spcBef>
                <a:spcPts val="0"/>
              </a:spcBef>
              <a:spcAft>
                <a:spcPts val="0"/>
              </a:spcAft>
              <a:buNone/>
            </a:pPr>
            <a:endParaRPr sz="1800">
              <a:solidFill>
                <a:schemeClr val="dk2"/>
              </a:solidFill>
            </a:endParaRPr>
          </a:p>
          <a:p>
            <a:pPr marL="457200" lvl="0" indent="-342900" algn="l" rtl="0">
              <a:spcBef>
                <a:spcPts val="0"/>
              </a:spcBef>
              <a:spcAft>
                <a:spcPts val="0"/>
              </a:spcAft>
              <a:buClr>
                <a:schemeClr val="dk2"/>
              </a:buClr>
              <a:buSzPts val="1800"/>
              <a:buChar char="●"/>
            </a:pPr>
            <a:r>
              <a:rPr lang="en-GB" sz="1800">
                <a:solidFill>
                  <a:schemeClr val="dk2"/>
                </a:solidFill>
              </a:rPr>
              <a:t>Link to test cases and data files</a:t>
            </a:r>
            <a:endParaRPr sz="1800">
              <a:solidFill>
                <a:schemeClr val="dk2"/>
              </a:solidFill>
            </a:endParaRPr>
          </a:p>
        </p:txBody>
      </p:sp>
      <p:sp>
        <p:nvSpPr>
          <p:cNvPr id="96" name="Google Shape;96;p19"/>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0" y="0"/>
            <a:ext cx="9143997" cy="514349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267</Words>
  <Application>Microsoft Office PowerPoint</Application>
  <PresentationFormat>On-screen Show (16:9)</PresentationFormat>
  <Paragraphs>26</Paragraphs>
  <Slides>8</Slides>
  <Notes>8</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Vemareddy Thunga</dc:creator>
  <cp:lastModifiedBy>Vema Reddy</cp:lastModifiedBy>
  <cp:revision>2</cp:revision>
  <dcterms:modified xsi:type="dcterms:W3CDTF">2024-02-14T16:57:43Z</dcterms:modified>
</cp:coreProperties>
</file>