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E822-FF12-42AC-9A2E-60B91D22EA6D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29A6-56C2-4983-AC65-2565AC430BC4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70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E822-FF12-42AC-9A2E-60B91D22EA6D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29A6-56C2-4983-AC65-2565AC430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35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E822-FF12-42AC-9A2E-60B91D22EA6D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29A6-56C2-4983-AC65-2565AC430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259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E822-FF12-42AC-9A2E-60B91D22EA6D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29A6-56C2-4983-AC65-2565AC430BC4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9526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E822-FF12-42AC-9A2E-60B91D22EA6D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29A6-56C2-4983-AC65-2565AC430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94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E822-FF12-42AC-9A2E-60B91D22EA6D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29A6-56C2-4983-AC65-2565AC430BC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7610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E822-FF12-42AC-9A2E-60B91D22EA6D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29A6-56C2-4983-AC65-2565AC430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280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E822-FF12-42AC-9A2E-60B91D22EA6D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29A6-56C2-4983-AC65-2565AC430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943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E822-FF12-42AC-9A2E-60B91D22EA6D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29A6-56C2-4983-AC65-2565AC430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64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E822-FF12-42AC-9A2E-60B91D22EA6D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29A6-56C2-4983-AC65-2565AC430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2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E822-FF12-42AC-9A2E-60B91D22EA6D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29A6-56C2-4983-AC65-2565AC430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33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E822-FF12-42AC-9A2E-60B91D22EA6D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29A6-56C2-4983-AC65-2565AC430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84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E822-FF12-42AC-9A2E-60B91D22EA6D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29A6-56C2-4983-AC65-2565AC430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27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E822-FF12-42AC-9A2E-60B91D22EA6D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29A6-56C2-4983-AC65-2565AC430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22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E822-FF12-42AC-9A2E-60B91D22EA6D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29A6-56C2-4983-AC65-2565AC430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95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E822-FF12-42AC-9A2E-60B91D22EA6D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29A6-56C2-4983-AC65-2565AC430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1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E822-FF12-42AC-9A2E-60B91D22EA6D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29A6-56C2-4983-AC65-2565AC430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76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06E822-FF12-42AC-9A2E-60B91D22EA6D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F6929A6-56C2-4983-AC65-2565AC430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984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Base Management System for an insurance company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Ozhogov Vladislav</a:t>
            </a:r>
            <a:br>
              <a:rPr lang="en-US" dirty="0" smtClean="0"/>
            </a:br>
            <a:r>
              <a:rPr lang="en-US" dirty="0" smtClean="0"/>
              <a:t>SE2002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139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8536" y="353682"/>
            <a:ext cx="4373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Introduction</a:t>
            </a:r>
            <a:br>
              <a:rPr lang="en-US" sz="2800" dirty="0" smtClean="0"/>
            </a:br>
            <a:r>
              <a:rPr lang="en-US" sz="2800" dirty="0" smtClean="0"/>
              <a:t>Project purpose</a:t>
            </a:r>
            <a:endParaRPr lang="ru-RU" sz="2800" dirty="0"/>
          </a:p>
        </p:txBody>
      </p:sp>
      <p:pic>
        <p:nvPicPr>
          <p:cNvPr id="1026" name="Picture 2" descr="Model car, calculator, money, papers symbolic of car insurance ownership |  Motor1.com фотограф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433" y="1702222"/>
            <a:ext cx="6378096" cy="35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5056" y="2064901"/>
            <a:ext cx="46323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main goal of creating a DMBS for insurance company is to modify the work, since operating with data manually takes much time and resources.</a:t>
            </a:r>
            <a:br>
              <a:rPr lang="en-US" dirty="0" smtClean="0"/>
            </a:br>
            <a:r>
              <a:rPr lang="en-US" dirty="0" smtClean="0"/>
              <a:t>Processing data would be a lot easier since keeping track of documents even for an employee is a huge deal, so DMBS helps minimizing efforts and maximizing the profit.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831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3146" y="224287"/>
            <a:ext cx="6737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Entity Relationship Diagram</a:t>
            </a:r>
            <a:endParaRPr lang="ru-RU" sz="32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24" y="981808"/>
            <a:ext cx="7757832" cy="54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44526" y="181154"/>
            <a:ext cx="617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Business rules</a:t>
            </a:r>
            <a:endParaRPr lang="ru-RU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5660" y="827485"/>
            <a:ext cx="88334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Each driver has a unique policy and each policy is a property of only one driver.</a:t>
            </a:r>
          </a:p>
          <a:p>
            <a:pPr marL="342900" indent="-342900">
              <a:buAutoNum type="arabicPeriod"/>
            </a:pPr>
            <a:r>
              <a:rPr lang="en-US" dirty="0" smtClean="0"/>
              <a:t>Each driver can have multiple vehicles but vehicle is a property of only one driver.</a:t>
            </a:r>
          </a:p>
          <a:p>
            <a:pPr marL="342900" indent="-342900">
              <a:buAutoNum type="arabicPeriod"/>
            </a:pPr>
            <a:r>
              <a:rPr lang="en-US" dirty="0" smtClean="0"/>
              <a:t>Each driver can have multiple traffic violations.</a:t>
            </a:r>
          </a:p>
          <a:p>
            <a:pPr marL="342900" indent="-342900">
              <a:buAutoNum type="arabicPeriod"/>
            </a:pPr>
            <a:r>
              <a:rPr lang="en-US" dirty="0" smtClean="0"/>
              <a:t>Each driver has a history of car accidents which occurred in the past.</a:t>
            </a:r>
          </a:p>
          <a:p>
            <a:pPr marL="342900" indent="-342900">
              <a:buAutoNum type="arabicPeriod"/>
            </a:pPr>
            <a:r>
              <a:rPr lang="en-US" dirty="0" smtClean="0"/>
              <a:t>Each policy has a non-unique amount of payment.</a:t>
            </a:r>
          </a:p>
          <a:p>
            <a:pPr marL="342900" indent="-342900">
              <a:buAutoNum type="arabicPeriod"/>
            </a:pPr>
            <a:r>
              <a:rPr lang="en-US" dirty="0" smtClean="0"/>
              <a:t>Each driver has a non-unique address.</a:t>
            </a:r>
          </a:p>
          <a:p>
            <a:pPr marL="342900" indent="-342900">
              <a:buAutoNum type="arabicPeriod"/>
            </a:pPr>
            <a:r>
              <a:rPr lang="en-US" dirty="0" smtClean="0"/>
              <a:t>Multiple accidents can be connected with each vehicle.</a:t>
            </a:r>
          </a:p>
          <a:p>
            <a:pPr marL="342900" indent="-342900">
              <a:buAutoNum type="arabicPeriod"/>
            </a:pPr>
            <a:r>
              <a:rPr lang="en-US" dirty="0" smtClean="0"/>
              <a:t>Multiple vehicles can be connected with multiple accidents.</a:t>
            </a:r>
          </a:p>
          <a:p>
            <a:pPr marL="342900" indent="-342900">
              <a:buAutoNum type="arabicPeriod"/>
            </a:pPr>
            <a:r>
              <a:rPr lang="en-US" dirty="0" smtClean="0"/>
              <a:t>Each driver has one non-unique sales agent and each agent is connected with multiple drivers.</a:t>
            </a:r>
          </a:p>
          <a:p>
            <a:pPr marL="342900" indent="-342900">
              <a:buAutoNum type="arabicPeriod"/>
            </a:pPr>
            <a:r>
              <a:rPr lang="en-US" dirty="0" smtClean="0"/>
              <a:t>Each accident has a non-unique cover amount which would be paid to a driver if he was not guilty.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688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46687"/>
            <a:ext cx="7643004" cy="104451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74" y="3674483"/>
            <a:ext cx="5003322" cy="107360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10" y="5457483"/>
            <a:ext cx="3286665" cy="110095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749" y="3804869"/>
            <a:ext cx="4066235" cy="9432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14720" y="217070"/>
            <a:ext cx="699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Inserted Data (Part 1)</a:t>
            </a:r>
            <a:endParaRPr lang="ru-RU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8954219" y="3351317"/>
            <a:ext cx="2596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Driver Address</a:t>
            </a:r>
          </a:p>
          <a:p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493698" y="1388127"/>
            <a:ext cx="484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Driver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445591" y="3351317"/>
            <a:ext cx="324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Policy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431983" y="5088151"/>
            <a:ext cx="290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Payment of policy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368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01" y="1781226"/>
            <a:ext cx="3096805" cy="8032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01" y="3522901"/>
            <a:ext cx="4192437" cy="49399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303" y="3522849"/>
            <a:ext cx="1551814" cy="88307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9303" y="1781226"/>
            <a:ext cx="2103718" cy="65349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9303" y="5197762"/>
            <a:ext cx="2856235" cy="97093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201" y="5197762"/>
            <a:ext cx="3954372" cy="9597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18317" y="258792"/>
            <a:ext cx="5262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Inserted Data (Part 2)</a:t>
            </a:r>
            <a:endParaRPr lang="ru-RU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104181" y="141189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Accident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041307" y="1411894"/>
            <a:ext cx="2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Accident cover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04181" y="3153569"/>
            <a:ext cx="360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Insurance sales agent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999303" y="3153517"/>
            <a:ext cx="182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Driver’s agent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104181" y="4832958"/>
            <a:ext cx="39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Vehicle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8003616" y="4775258"/>
            <a:ext cx="221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Violation record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445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69147" y="86263"/>
            <a:ext cx="415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Gantt Chart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876" y="455595"/>
            <a:ext cx="4502120" cy="616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5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84476" y="405441"/>
            <a:ext cx="6236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/>
              <a:t>Conclusion</a:t>
            </a:r>
            <a:r>
              <a:rPr lang="en-US" smtClean="0"/>
              <a:t/>
            </a:r>
            <a:br>
              <a:rPr lang="en-US" smtClean="0"/>
            </a:br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01924" y="1328771"/>
            <a:ext cx="93855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Benefits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 reducing efforts whilst increasing profit</a:t>
            </a:r>
          </a:p>
          <a:p>
            <a:r>
              <a:rPr lang="en-US" sz="2400" dirty="0" smtClean="0"/>
              <a:t>	- facilitation of keeping track of data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 facilitation of processing data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 modernization of the System</a:t>
            </a:r>
            <a:br>
              <a:rPr lang="en-US" sz="2400" dirty="0" smtClean="0"/>
            </a:br>
            <a:r>
              <a:rPr lang="en-US" sz="2400" dirty="0" smtClean="0"/>
              <a:t>2. Possible improvements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 split the property and injury coverage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 declare the actual accident coverage</a:t>
            </a:r>
          </a:p>
          <a:p>
            <a:r>
              <a:rPr lang="en-US" sz="2400" dirty="0" smtClean="0"/>
              <a:t>	- keeping track of larger amount of data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37251307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181</TotalTime>
  <Words>202</Words>
  <Application>Microsoft Office PowerPoint</Application>
  <PresentationFormat>Широкоэкранный</PresentationFormat>
  <Paragraphs>38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Сектор</vt:lpstr>
      <vt:lpstr>Data Base Management System for an insurance company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Management System for an insurance company</dc:title>
  <dc:creator>Учетная запись Майкрософт</dc:creator>
  <cp:lastModifiedBy>Учетная запись Майкрософт</cp:lastModifiedBy>
  <cp:revision>13</cp:revision>
  <dcterms:created xsi:type="dcterms:W3CDTF">2020-11-21T05:42:53Z</dcterms:created>
  <dcterms:modified xsi:type="dcterms:W3CDTF">2020-11-21T08:44:25Z</dcterms:modified>
</cp:coreProperties>
</file>