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C3FC-5637-9A3D-2D2D-F0BF86C0F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7F135-594F-8160-88D7-035C88C54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05271-FC07-FECE-E710-F9545743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1299-10F2-6655-7EF4-6FC2ED24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02232-BCC8-1459-A4DF-BA859BEA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57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43EE-7515-EC81-150B-CD95DCA3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2840A-37CA-F9D3-0AED-66298CE72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5E712-22BB-5157-413F-7FE59613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093D-64EB-ECCF-FC37-9CD21F96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6361F-4F62-2035-A85A-78577AE1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6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BE334-A8AF-8184-2915-D9B11A132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29888-82CF-2E1D-0081-AF90474C2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1302B-5A3E-9D1C-5FE9-8C2217B7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42B63-F37B-335F-C8A0-8CA11C73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DFC98-E43A-4914-B765-C8DA47EC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3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2DAD-70B1-66D2-E96C-0BC6742E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9448-60A9-70C6-7413-D50EA3F03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4AED-FE70-C03A-6DD6-D6E31480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E1EC-462E-37FD-5877-DA4DA595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F0BF6-F2A7-6411-6B5A-88E96FFC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47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DE17-6A0A-7EB6-EC6C-F690F615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BBA32-B0F4-140E-1642-7DD99C643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4454E-D317-5112-BE84-690CFE02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D5BEC-F641-2352-CA2D-21282371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0DA03-4967-DB49-D5C3-1CE4A8AE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4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7FD-2504-D009-3F30-6A758AD5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F9024-C727-CD14-0936-BDB168F2D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A9564-59D6-46DB-156B-13E8257B7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F7847-730F-099D-AB70-656060BC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6F8EC-50D4-56A5-58A9-CD102BBD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78896-D18E-7CC7-5877-78CB2BE5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2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D7F4-C25F-C861-88C4-6F17E278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81D7A-2A79-1974-C7F1-66BF885EB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92020-2D49-ABEF-E419-F4BE32717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90B06-ABDC-AA56-3297-314177857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4195E-D95A-74E4-3B4C-187280D20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C452B-A12C-A4DE-0442-570E80FE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C5CA6-5314-1399-F1A8-5E8940A7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E51C4-335A-5CF8-577A-24E9C63A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3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CDE-4E02-75FA-97AF-AE0E92FB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13FD2-33E2-A739-10EB-18772497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4CB9D-7CDA-32AA-0E0F-96E76AF1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04555-25CE-5C80-1EC0-B9A974F1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6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E3636-4A84-2858-D984-69999DA4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61EF7-4C42-4A41-0809-8187A0FB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53948-9B85-8A79-A0A8-1ABCFEB8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52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98DF-0BDF-74B5-1725-6799B519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64FB-80F0-41C3-910C-6AB436A70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72CD4-E62A-0353-2570-4555D5BD0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E2E8A-9008-C9CE-F88D-B3A22249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DCA66-BF38-8808-1E6B-3D857EC5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03F0-32C4-4DFD-D971-3EB70CC2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6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91FE-4629-6AD2-1022-A405A798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79905-FEDF-9CF3-5049-C410FEDD8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24478-8D13-46B7-85C3-886FB4A12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5C526-4C4A-8C51-9977-76A49E6A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F5D5E-18F4-8495-9FCD-63096278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D245-52C7-6AEB-1DD4-C6B4B1BC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6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98CAC-F46F-4C41-AD19-F09CA389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A62D-23B2-EFDD-2497-A84CE29B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DEA8E-60AB-4AEA-20EE-0BAAA79D6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0702-AE75-454C-AF8E-01939D5DB10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D8C8-1D04-4622-29E3-2C2D4E712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8D4E0-6784-AB44-B5E4-F967942E3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8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B42A-59B5-B150-F835-C9394CDD7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Customer Purchase Behavior Analysis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E5359-C514-F4A4-7871-AA9FC8EFA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Data Architect Case Study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		             			Dheeraj </a:t>
            </a:r>
            <a:r>
              <a:rPr lang="en-IN" dirty="0" err="1"/>
              <a:t>Vempaty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48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0798-CF05-103C-4E1E-B3CC9D35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E1264-7740-551A-EB24-DAA98F61E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19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identify patterns and trends in customer purchases, predict future purchasing behavior, and tailor marketing efforts accordingly.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Improve marketing strategies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Segment customers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Predict purchases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Personalize campaigns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23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8B09-9841-AB11-570F-D66B2F82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8AE29-F257-6B67-72AB-933EF85DF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Customers.csv</a:t>
            </a:r>
          </a:p>
          <a:p>
            <a:pPr marL="0" indent="0">
              <a:buNone/>
            </a:pPr>
            <a:r>
              <a:rPr lang="en-US" dirty="0"/>
              <a:t>Stores.csv</a:t>
            </a:r>
          </a:p>
          <a:p>
            <a:pPr marL="0" indent="0">
              <a:buNone/>
            </a:pPr>
            <a:r>
              <a:rPr lang="en-US" dirty="0"/>
              <a:t>Products.csv</a:t>
            </a:r>
          </a:p>
          <a:p>
            <a:pPr marL="0" indent="0">
              <a:buNone/>
            </a:pPr>
            <a:r>
              <a:rPr lang="en-US" dirty="0"/>
              <a:t>Transactions.csv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60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25A40-C19C-92CA-D414-F4A03B929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2355-83B5-BAAF-B620-79C32F62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ETL Pipeline Design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C87F-A011-F2C9-AF21-46B89C85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Tools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IN" sz="1600" b="1" dirty="0"/>
              <a:t>Python</a:t>
            </a:r>
            <a:r>
              <a:rPr lang="en-IN" sz="1400" dirty="0"/>
              <a:t> – For data preparation, ETL scripts, and data quality automation</a:t>
            </a:r>
          </a:p>
          <a:p>
            <a:pPr marL="0" indent="0">
              <a:buNone/>
            </a:pPr>
            <a:r>
              <a:rPr lang="en-IN" sz="1600" b="1" dirty="0"/>
              <a:t>Google </a:t>
            </a:r>
            <a:r>
              <a:rPr lang="en-IN" sz="1600" b="1" dirty="0" err="1"/>
              <a:t>BigQuery</a:t>
            </a:r>
            <a:r>
              <a:rPr lang="en-IN" sz="1400" dirty="0"/>
              <a:t> – Data warehouse for storing staging, persistent, and reporting layers</a:t>
            </a:r>
          </a:p>
          <a:p>
            <a:pPr marL="0" indent="0">
              <a:buNone/>
            </a:pPr>
            <a:r>
              <a:rPr lang="en-IN" sz="1600" b="1" dirty="0"/>
              <a:t>Google Looker Studio</a:t>
            </a:r>
            <a:r>
              <a:rPr lang="en-IN" sz="1400" dirty="0"/>
              <a:t> – Dashboard and data exploration</a:t>
            </a:r>
          </a:p>
          <a:p>
            <a:pPr marL="0" indent="0">
              <a:buNone/>
            </a:pPr>
            <a:r>
              <a:rPr lang="en-IN" sz="1600" b="1" dirty="0" err="1"/>
              <a:t>Jupyter</a:t>
            </a:r>
            <a:r>
              <a:rPr lang="en-IN" sz="1600" b="1" dirty="0"/>
              <a:t> Notebooks (.</a:t>
            </a:r>
            <a:r>
              <a:rPr lang="en-IN" sz="1600" b="1" dirty="0" err="1"/>
              <a:t>ipynb</a:t>
            </a:r>
            <a:r>
              <a:rPr lang="en-IN" sz="1600" b="1" dirty="0"/>
              <a:t>)</a:t>
            </a:r>
            <a:r>
              <a:rPr lang="en-IN" sz="1400" dirty="0"/>
              <a:t> – Development and documentation of ETL workflows</a:t>
            </a:r>
          </a:p>
          <a:p>
            <a:pPr marL="0" indent="0">
              <a:buNone/>
            </a:pPr>
            <a:r>
              <a:rPr lang="en-IN" sz="1600" b="1" dirty="0"/>
              <a:t>Visual Studio Code</a:t>
            </a:r>
            <a:r>
              <a:rPr lang="en-IN" sz="1400" dirty="0"/>
              <a:t> – IDE for code authoring and debugging</a:t>
            </a:r>
          </a:p>
          <a:p>
            <a:pPr marL="0" indent="0">
              <a:buNone/>
            </a:pPr>
            <a:r>
              <a:rPr lang="en-US" b="1" dirty="0"/>
              <a:t>Steps:</a:t>
            </a:r>
          </a:p>
          <a:p>
            <a:pPr marL="0" indent="0">
              <a:buNone/>
            </a:pPr>
            <a:r>
              <a:rPr lang="en-US" sz="1600" b="1" dirty="0"/>
              <a:t>Extract</a:t>
            </a:r>
            <a:r>
              <a:rPr lang="en-US" sz="1400" b="1" dirty="0"/>
              <a:t>:</a:t>
            </a:r>
            <a:r>
              <a:rPr lang="en-US" sz="1400" dirty="0"/>
              <a:t> From multiple sources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b="1" dirty="0"/>
              <a:t>Transform: </a:t>
            </a:r>
            <a:r>
              <a:rPr lang="en-US" sz="1400" dirty="0"/>
              <a:t>Clean, normalize, deduplicate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b="1" dirty="0"/>
              <a:t>Load:</a:t>
            </a:r>
            <a:r>
              <a:rPr lang="en-US" b="1" dirty="0"/>
              <a:t> </a:t>
            </a:r>
            <a:r>
              <a:rPr lang="en-US" sz="1400" dirty="0"/>
              <a:t>Into a centralized data warehouse (Redshift / </a:t>
            </a:r>
            <a:r>
              <a:rPr lang="en-US" sz="1400" dirty="0" err="1"/>
              <a:t>BigQuery</a:t>
            </a:r>
            <a:r>
              <a:rPr lang="en-US" sz="1400" dirty="0"/>
              <a:t> / SQL DB)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71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C26A7-D648-7EF5-EBAB-840B04DDE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96D1-F5C5-1E1D-B4CE-1E1D2885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Monitoring, Security &amp; Reconciliation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7B0D-5E0D-8EE7-DDD0-39C977AF5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Arial" panose="020B0604020202020204" pitchFamily="34" charset="0"/>
              </a:rPr>
              <a:t>Monitoring:</a:t>
            </a:r>
            <a:r>
              <a:rPr lang="en-US" altLang="en-US" dirty="0">
                <a:latin typeface="Arial" panose="020B0604020202020204" pitchFamily="34" charset="0"/>
              </a:rPr>
              <a:t> Log-based, pipeline validation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Arial" panose="020B0604020202020204" pitchFamily="34" charset="0"/>
              </a:rPr>
              <a:t>Security:</a:t>
            </a:r>
            <a:r>
              <a:rPr lang="en-US" altLang="en-US" dirty="0">
                <a:latin typeface="Arial" panose="020B0604020202020204" pitchFamily="34" charset="0"/>
              </a:rPr>
              <a:t> Role-based access, encryption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Arial" panose="020B0604020202020204" pitchFamily="34" charset="0"/>
              </a:rPr>
              <a:t>Reconciliation:</a:t>
            </a:r>
            <a:r>
              <a:rPr lang="en-US" altLang="en-US" dirty="0">
                <a:latin typeface="Arial" panose="020B0604020202020204" pitchFamily="34" charset="0"/>
              </a:rPr>
              <a:t> Source-to-target record validation &amp; control totals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930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15E0B-FE50-49EE-1070-99933EEE1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6413-2037-4C44-A7ED-6F5CF485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1567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186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Customer Purchase Behavior Analysis</vt:lpstr>
      <vt:lpstr>Business Problem &amp; Objective</vt:lpstr>
      <vt:lpstr>Data Sources</vt:lpstr>
      <vt:lpstr>ETL Pipeline Design</vt:lpstr>
      <vt:lpstr>Data Monitoring, Security &amp; Reconciliation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2</cp:revision>
  <dcterms:created xsi:type="dcterms:W3CDTF">2025-07-20T09:11:37Z</dcterms:created>
  <dcterms:modified xsi:type="dcterms:W3CDTF">2025-07-20T15:50:45Z</dcterms:modified>
</cp:coreProperties>
</file>