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5"/>
  </p:handoutMasterIdLst>
  <p:sldIdLst>
    <p:sldId id="283" r:id="rId3"/>
    <p:sldId id="286" r:id="rId5"/>
    <p:sldId id="260" r:id="rId6"/>
    <p:sldId id="288" r:id="rId7"/>
    <p:sldId id="289" r:id="rId8"/>
    <p:sldId id="290" r:id="rId9"/>
    <p:sldId id="291" r:id="rId10"/>
    <p:sldId id="292" r:id="rId11"/>
    <p:sldId id="293" r:id="rId12"/>
    <p:sldId id="294" r:id="rId13"/>
    <p:sldId id="295" r:id="rId14"/>
    <p:sldId id="296" r:id="rId15"/>
    <p:sldId id="297" r:id="rId16"/>
    <p:sldId id="298" r:id="rId17"/>
    <p:sldId id="304" r:id="rId18"/>
    <p:sldId id="300" r:id="rId19"/>
    <p:sldId id="302" r:id="rId20"/>
    <p:sldId id="303" r:id="rId21"/>
    <p:sldId id="305" r:id="rId22"/>
    <p:sldId id="306" r:id="rId23"/>
    <p:sldId id="30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FF78"/>
    <a:srgbClr val="83C240"/>
    <a:srgbClr val="148521"/>
    <a:srgbClr val="169E26"/>
    <a:srgbClr val="D1FAB6"/>
    <a:srgbClr val="5DF5E1"/>
    <a:srgbClr val="25BA37"/>
    <a:srgbClr val="78FFD4"/>
    <a:srgbClr val="009C12"/>
    <a:srgbClr val="02AD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p:normalViewPr>
    <p:restoredLeft sz="25652" autoAdjust="0"/>
    <p:restoredTop sz="85733" autoAdjust="0"/>
  </p:normalViewPr>
  <p:slideViewPr>
    <p:cSldViewPr snapToGrid="0">
      <p:cViewPr>
        <p:scale>
          <a:sx n="100" d="100"/>
          <a:sy n="100" d="100"/>
        </p:scale>
        <p:origin x="-1166" y="-13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customXml" Target="../customXml/item3.xml"/><Relationship Id="rId30" Type="http://schemas.openxmlformats.org/officeDocument/2006/relationships/customXml" Target="../customXml/item2.xml"/><Relationship Id="rId3" Type="http://schemas.openxmlformats.org/officeDocument/2006/relationships/slide" Target="slides/slide1.xml"/><Relationship Id="rId29" Type="http://schemas.openxmlformats.org/officeDocument/2006/relationships/customXml" Target="../customXml/item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fld>
            <a:endParaRPr lang="en-US"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fld>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12" name="Content Placeholder 2"/>
          <p:cNvSpPr>
            <a:spLocks noGrp="1"/>
          </p:cNvSpPr>
          <p:nvPr>
            <p:ph idx="13"/>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Footer Placeholder 4"/>
          <p:cNvSpPr>
            <a:spLocks noGrp="1"/>
          </p:cNvSpPr>
          <p:nvPr>
            <p:ph type="ftr" sz="quarter" idx="14"/>
          </p:nvPr>
        </p:nvSpPr>
        <p:spPr/>
        <p:txBody>
          <a:bodyPr/>
          <a:lstStyle/>
          <a:p>
            <a:endParaRPr lang="en-US" noProof="0" dirty="0"/>
          </a:p>
        </p:txBody>
      </p:sp>
      <p:sp>
        <p:nvSpPr>
          <p:cNvPr id="6" name="Slide Number Placeholder 5"/>
          <p:cNvSpPr>
            <a:spLocks noGrp="1"/>
          </p:cNvSpPr>
          <p:nvPr>
            <p:ph type="sldNum" sz="quarter" idx="15"/>
          </p:nvPr>
        </p:nvSpPr>
        <p:spPr>
          <a:xfrm>
            <a:off x="11728948" y="6385422"/>
            <a:ext cx="288000" cy="288000"/>
          </a:xfrm>
          <a:prstGeom prst="ellipse">
            <a:avLst/>
          </a:prstGeom>
          <a:solidFill>
            <a:schemeClr val="tx1"/>
          </a:solidFill>
        </p:spPr>
        <p:txBody>
          <a:bodyPr/>
          <a:lstStyle>
            <a:lvl1pPr algn="ctr">
              <a:defRPr/>
            </a:lvl1pPr>
          </a:lstStyle>
          <a:p>
            <a:fld id="{B67B645E-C5E5-4727-B977-D372A0AA71D9}" type="slidenum">
              <a:rPr lang="en-US" noProof="0" smtClean="0"/>
            </a:fld>
            <a:endParaRPr lang="en-US" noProof="0" dirty="0"/>
          </a:p>
        </p:txBody>
      </p:sp>
      <p:sp>
        <p:nvSpPr>
          <p:cNvPr id="23" name="Picture Placeholder 22"/>
          <p:cNvSpPr>
            <a:spLocks noGrp="1"/>
          </p:cNvSpPr>
          <p:nvPr>
            <p:ph type="pic" sz="quarter" idx="10" hasCustomPrompt="1"/>
          </p:nvPr>
        </p:nvSpPr>
        <p:spPr>
          <a:xfrm>
            <a:off x="4564609" y="196033"/>
            <a:ext cx="3475177" cy="3555252"/>
          </a:xfrm>
          <a:prstGeom prst="rect">
            <a:avLst/>
          </a:prstGeom>
          <a:solidFill>
            <a:schemeClr val="bg1">
              <a:lumMod val="85000"/>
            </a:schemeClr>
          </a:solidFill>
          <a:effectLst>
            <a:softEdge rad="317500"/>
          </a:effectLst>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US" noProof="0" dirty="0"/>
              <a:t>Insert or Drag &amp; Drop </a:t>
            </a:r>
            <a:br>
              <a:rPr lang="en-US" noProof="0" dirty="0"/>
            </a:br>
            <a:r>
              <a:rPr lang="en-US" noProof="0" dirty="0"/>
              <a:t>Your Photo</a:t>
            </a:r>
            <a:endParaRPr lang="en-US" noProof="0" dirty="0"/>
          </a:p>
        </p:txBody>
      </p:sp>
      <p:sp>
        <p:nvSpPr>
          <p:cNvPr id="20" name="Title 1"/>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endParaRPr lang="en-US" noProof="0"/>
          </a:p>
        </p:txBody>
      </p:sp>
      <p:sp>
        <p:nvSpPr>
          <p:cNvPr id="21" name="Subtitle 2"/>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grpSp>
        <p:nvGrpSpPr>
          <p:cNvPr id="21" name="Group 20"/>
          <p:cNvGrpSpPr/>
          <p:nvPr userDrawn="1"/>
        </p:nvGrpSpPr>
        <p:grpSpPr>
          <a:xfrm>
            <a:off x="-735060" y="-1"/>
            <a:ext cx="8994070" cy="7509123"/>
            <a:chOff x="-731331" y="-1"/>
            <a:chExt cx="8994070" cy="7509123"/>
          </a:xfrm>
        </p:grpSpPr>
        <p:sp>
          <p:nvSpPr>
            <p:cNvPr id="22" name="Freeform: Shape 21"/>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3" name="Freeform: Shape 22"/>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grpSp>
      <p:sp>
        <p:nvSpPr>
          <p:cNvPr id="10" name="Content Placeholder 2"/>
          <p:cNvSpPr>
            <a:spLocks noGrp="1"/>
          </p:cNvSpPr>
          <p:nvPr>
            <p:ph idx="1" hasCustomPrompt="1"/>
          </p:nvPr>
        </p:nvSpPr>
        <p:spPr>
          <a:xfrm>
            <a:off x="431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1 Title</a:t>
            </a:r>
            <a:endParaRPr lang="en-US" noProof="0"/>
          </a:p>
        </p:txBody>
      </p:sp>
      <p:sp>
        <p:nvSpPr>
          <p:cNvPr id="6" name="Content Placeholder 2"/>
          <p:cNvSpPr>
            <a:spLocks noGrp="1"/>
          </p:cNvSpPr>
          <p:nvPr>
            <p:ph idx="14"/>
          </p:nvPr>
        </p:nvSpPr>
        <p:spPr>
          <a:xfrm>
            <a:off x="431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1" name="Content Placeholder 2"/>
          <p:cNvSpPr>
            <a:spLocks noGrp="1"/>
          </p:cNvSpPr>
          <p:nvPr>
            <p:ph idx="17" hasCustomPrompt="1"/>
          </p:nvPr>
        </p:nvSpPr>
        <p:spPr>
          <a:xfrm>
            <a:off x="44764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2 Title</a:t>
            </a:r>
            <a:endParaRPr lang="en-US" noProof="0"/>
          </a:p>
        </p:txBody>
      </p:sp>
      <p:sp>
        <p:nvSpPr>
          <p:cNvPr id="8" name="Content Placeholder 2"/>
          <p:cNvSpPr>
            <a:spLocks noGrp="1"/>
          </p:cNvSpPr>
          <p:nvPr>
            <p:ph idx="15"/>
          </p:nvPr>
        </p:nvSpPr>
        <p:spPr>
          <a:xfrm>
            <a:off x="44764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2" name="Content Placeholder 2"/>
          <p:cNvSpPr>
            <a:spLocks noGrp="1"/>
          </p:cNvSpPr>
          <p:nvPr>
            <p:ph idx="18" hasCustomPrompt="1"/>
          </p:nvPr>
        </p:nvSpPr>
        <p:spPr>
          <a:xfrm>
            <a:off x="8520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3 Title</a:t>
            </a:r>
            <a:endParaRPr lang="en-US" noProof="0"/>
          </a:p>
        </p:txBody>
      </p:sp>
      <p:sp>
        <p:nvSpPr>
          <p:cNvPr id="9" name="Content Placeholder 2"/>
          <p:cNvSpPr>
            <a:spLocks noGrp="1"/>
          </p:cNvSpPr>
          <p:nvPr>
            <p:ph idx="16"/>
          </p:nvPr>
        </p:nvSpPr>
        <p:spPr>
          <a:xfrm>
            <a:off x="8520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Title 3"/>
          <p:cNvSpPr>
            <a:spLocks noGrp="1"/>
          </p:cNvSpPr>
          <p:nvPr>
            <p:ph type="title"/>
          </p:nvPr>
        </p:nvSpPr>
        <p:spPr/>
        <p:txBody>
          <a:bodyPr/>
          <a:lstStyle/>
          <a:p>
            <a:r>
              <a:rPr lang="en-US" noProof="0"/>
              <a:t>Click to edit Master title style</a:t>
            </a:r>
            <a:endParaRPr lang="en-US" noProof="0"/>
          </a:p>
        </p:txBody>
      </p:sp>
      <p:sp>
        <p:nvSpPr>
          <p:cNvPr id="7" name="Footer Placeholder 6"/>
          <p:cNvSpPr>
            <a:spLocks noGrp="1"/>
          </p:cNvSpPr>
          <p:nvPr>
            <p:ph type="ftr" sz="quarter" idx="19"/>
          </p:nvPr>
        </p:nvSpPr>
        <p:spPr/>
        <p:txBody>
          <a:bodyPr/>
          <a:lstStyle/>
          <a:p>
            <a:endParaRPr lang="en-US" noProof="0" dirty="0"/>
          </a:p>
        </p:txBody>
      </p:sp>
      <p:sp>
        <p:nvSpPr>
          <p:cNvPr id="16" name="Slide Number Placeholder 15"/>
          <p:cNvSpPr>
            <a:spLocks noGrp="1"/>
          </p:cNvSpPr>
          <p:nvPr>
            <p:ph type="sldNum" sz="quarter" idx="20"/>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fld>
            <a:endParaRPr lang="en-US" noProof="0" dirty="0"/>
          </a:p>
        </p:txBody>
      </p:sp>
      <p:sp>
        <p:nvSpPr>
          <p:cNvPr id="17" name="Text Placeholder 4"/>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sp>
        <p:nvSpPr>
          <p:cNvPr id="24" name="Freeform: Shape 23"/>
          <p:cNvSpPr>
            <a:spLocks noChangeAspect="1"/>
          </p:cNvSpPr>
          <p:nvPr userDrawn="1"/>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dirty="0"/>
          </a:p>
        </p:txBody>
      </p:sp>
      <p:sp>
        <p:nvSpPr>
          <p:cNvPr id="26" name="Arrow: Right 25"/>
          <p:cNvSpPr/>
          <p:nvPr userDrawn="1"/>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p:cNvSpPr>
            <a:spLocks noChangeAspect="1"/>
          </p:cNvSpPr>
          <p:nvPr userDrawn="1"/>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dirty="0"/>
          </a:p>
        </p:txBody>
      </p:sp>
      <p:sp>
        <p:nvSpPr>
          <p:cNvPr id="29" name="Arrow: Right 28"/>
          <p:cNvSpPr/>
          <p:nvPr userDrawn="1"/>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p:cNvCxnSpPr/>
          <p:nvPr userDrawn="1"/>
        </p:nvCxnSpPr>
        <p:spPr>
          <a:xfrm>
            <a:off x="431800" y="3866682"/>
            <a:ext cx="1132919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p:cNvSpPr>
            <a:spLocks noGrp="1"/>
          </p:cNvSpPr>
          <p:nvPr>
            <p:ph type="body" sz="quarter" idx="33" hasCustomPrompt="1"/>
          </p:nvPr>
        </p:nvSpPr>
        <p:spPr>
          <a:xfrm>
            <a:off x="3039269"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endParaRPr lang="en-US" noProof="0"/>
          </a:p>
        </p:txBody>
      </p:sp>
      <p:sp>
        <p:nvSpPr>
          <p:cNvPr id="15" name="Text Placeholder 10"/>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16" name="Text Placeholder 10"/>
          <p:cNvSpPr>
            <a:spLocks noGrp="1"/>
          </p:cNvSpPr>
          <p:nvPr>
            <p:ph type="body" sz="quarter" idx="35" hasCustomPrompt="1"/>
          </p:nvPr>
        </p:nvSpPr>
        <p:spPr>
          <a:xfrm>
            <a:off x="95329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17" name="Text Placeholder 10"/>
          <p:cNvSpPr>
            <a:spLocks noGrp="1"/>
          </p:cNvSpPr>
          <p:nvPr>
            <p:ph type="body" sz="quarter" idx="36" hasCustomPrompt="1"/>
          </p:nvPr>
        </p:nvSpPr>
        <p:spPr>
          <a:xfrm>
            <a:off x="147478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18" name="Text Placeholder 10"/>
          <p:cNvSpPr>
            <a:spLocks noGrp="1"/>
          </p:cNvSpPr>
          <p:nvPr>
            <p:ph type="body" sz="quarter" idx="37" hasCustomPrompt="1"/>
          </p:nvPr>
        </p:nvSpPr>
        <p:spPr>
          <a:xfrm>
            <a:off x="199628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19" name="Text Placeholder 10"/>
          <p:cNvSpPr>
            <a:spLocks noGrp="1"/>
          </p:cNvSpPr>
          <p:nvPr>
            <p:ph type="body" sz="quarter" idx="38" hasCustomPrompt="1"/>
          </p:nvPr>
        </p:nvSpPr>
        <p:spPr>
          <a:xfrm>
            <a:off x="8775703"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endParaRPr lang="en-US" noProof="0"/>
          </a:p>
        </p:txBody>
      </p:sp>
      <p:sp>
        <p:nvSpPr>
          <p:cNvPr id="20" name="Text Placeholder 10"/>
          <p:cNvSpPr>
            <a:spLocks noGrp="1"/>
          </p:cNvSpPr>
          <p:nvPr>
            <p:ph type="body" sz="quarter" idx="39" hasCustomPrompt="1"/>
          </p:nvPr>
        </p:nvSpPr>
        <p:spPr>
          <a:xfrm>
            <a:off x="25177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1" name="Text Placeholder 10"/>
          <p:cNvSpPr>
            <a:spLocks noGrp="1"/>
          </p:cNvSpPr>
          <p:nvPr>
            <p:ph type="body" sz="quarter" idx="40" hasCustomPrompt="1"/>
          </p:nvPr>
        </p:nvSpPr>
        <p:spPr>
          <a:xfrm>
            <a:off x="30392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2" name="Text Placeholder 10"/>
          <p:cNvSpPr>
            <a:spLocks noGrp="1"/>
          </p:cNvSpPr>
          <p:nvPr>
            <p:ph type="body" sz="quarter" idx="41" hasCustomPrompt="1"/>
          </p:nvPr>
        </p:nvSpPr>
        <p:spPr>
          <a:xfrm>
            <a:off x="35607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3" name="Text Placeholder 10"/>
          <p:cNvSpPr>
            <a:spLocks noGrp="1"/>
          </p:cNvSpPr>
          <p:nvPr>
            <p:ph type="body" sz="quarter" idx="42" hasCustomPrompt="1"/>
          </p:nvPr>
        </p:nvSpPr>
        <p:spPr>
          <a:xfrm>
            <a:off x="512524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4" name="Text Placeholder 10"/>
          <p:cNvSpPr>
            <a:spLocks noGrp="1"/>
          </p:cNvSpPr>
          <p:nvPr>
            <p:ph type="body" sz="quarter" idx="43" hasCustomPrompt="1"/>
          </p:nvPr>
        </p:nvSpPr>
        <p:spPr>
          <a:xfrm>
            <a:off x="408225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5" name="Text Placeholder 10"/>
          <p:cNvSpPr>
            <a:spLocks noGrp="1"/>
          </p:cNvSpPr>
          <p:nvPr>
            <p:ph type="body" sz="quarter" idx="44" hasCustomPrompt="1"/>
          </p:nvPr>
        </p:nvSpPr>
        <p:spPr>
          <a:xfrm>
            <a:off x="460375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6" name="Text Placeholder 10"/>
          <p:cNvSpPr>
            <a:spLocks noGrp="1"/>
          </p:cNvSpPr>
          <p:nvPr>
            <p:ph type="body" sz="quarter" idx="45" hasCustomPrompt="1"/>
          </p:nvPr>
        </p:nvSpPr>
        <p:spPr>
          <a:xfrm>
            <a:off x="564673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7" name="Text Placeholder 10"/>
          <p:cNvSpPr>
            <a:spLocks noGrp="1"/>
          </p:cNvSpPr>
          <p:nvPr>
            <p:ph type="body" sz="quarter" idx="46" hasCustomPrompt="1"/>
          </p:nvPr>
        </p:nvSpPr>
        <p:spPr>
          <a:xfrm>
            <a:off x="61682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8" name="Text Placeholder 10"/>
          <p:cNvSpPr>
            <a:spLocks noGrp="1"/>
          </p:cNvSpPr>
          <p:nvPr>
            <p:ph type="body" sz="quarter" idx="47" hasCustomPrompt="1"/>
          </p:nvPr>
        </p:nvSpPr>
        <p:spPr>
          <a:xfrm>
            <a:off x="668972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9" name="Text Placeholder 10"/>
          <p:cNvSpPr>
            <a:spLocks noGrp="1"/>
          </p:cNvSpPr>
          <p:nvPr>
            <p:ph type="body" sz="quarter" idx="48" hasCustomPrompt="1"/>
          </p:nvPr>
        </p:nvSpPr>
        <p:spPr>
          <a:xfrm>
            <a:off x="721122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0" name="Text Placeholder 10"/>
          <p:cNvSpPr>
            <a:spLocks noGrp="1"/>
          </p:cNvSpPr>
          <p:nvPr>
            <p:ph type="body" sz="quarter" idx="49" hasCustomPrompt="1"/>
          </p:nvPr>
        </p:nvSpPr>
        <p:spPr>
          <a:xfrm>
            <a:off x="773271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1" name="Text Placeholder 10"/>
          <p:cNvSpPr>
            <a:spLocks noGrp="1"/>
          </p:cNvSpPr>
          <p:nvPr>
            <p:ph type="body" sz="quarter" idx="50" hasCustomPrompt="1"/>
          </p:nvPr>
        </p:nvSpPr>
        <p:spPr>
          <a:xfrm>
            <a:off x="825420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2" name="Text Placeholder 10"/>
          <p:cNvSpPr>
            <a:spLocks noGrp="1"/>
          </p:cNvSpPr>
          <p:nvPr>
            <p:ph type="body" sz="quarter" idx="51" hasCustomPrompt="1"/>
          </p:nvPr>
        </p:nvSpPr>
        <p:spPr>
          <a:xfrm>
            <a:off x="877570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3" name="Text Placeholder 10"/>
          <p:cNvSpPr>
            <a:spLocks noGrp="1"/>
          </p:cNvSpPr>
          <p:nvPr>
            <p:ph type="body" sz="quarter" idx="52" hasCustomPrompt="1"/>
          </p:nvPr>
        </p:nvSpPr>
        <p:spPr>
          <a:xfrm>
            <a:off x="92971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4" name="Text Placeholder 10"/>
          <p:cNvSpPr>
            <a:spLocks noGrp="1"/>
          </p:cNvSpPr>
          <p:nvPr>
            <p:ph type="body" sz="quarter" idx="53" hasCustomPrompt="1"/>
          </p:nvPr>
        </p:nvSpPr>
        <p:spPr>
          <a:xfrm>
            <a:off x="981869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5" name="Text Placeholder 10"/>
          <p:cNvSpPr>
            <a:spLocks noGrp="1"/>
          </p:cNvSpPr>
          <p:nvPr>
            <p:ph type="body" sz="quarter" idx="54" hasCustomPrompt="1"/>
          </p:nvPr>
        </p:nvSpPr>
        <p:spPr>
          <a:xfrm>
            <a:off x="1138317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6" name="Text Placeholder 10"/>
          <p:cNvSpPr>
            <a:spLocks noGrp="1"/>
          </p:cNvSpPr>
          <p:nvPr>
            <p:ph type="body" sz="quarter" idx="55" hasCustomPrompt="1"/>
          </p:nvPr>
        </p:nvSpPr>
        <p:spPr>
          <a:xfrm>
            <a:off x="1034018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7" name="Text Placeholder 10"/>
          <p:cNvSpPr>
            <a:spLocks noGrp="1"/>
          </p:cNvSpPr>
          <p:nvPr>
            <p:ph type="body" sz="quarter" idx="56" hasCustomPrompt="1"/>
          </p:nvPr>
        </p:nvSpPr>
        <p:spPr>
          <a:xfrm>
            <a:off x="1086167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40" name="Text Placeholder 3"/>
          <p:cNvSpPr>
            <a:spLocks noGrp="1"/>
          </p:cNvSpPr>
          <p:nvPr>
            <p:ph type="body" sz="quarter" idx="59" hasCustomPrompt="1"/>
          </p:nvPr>
        </p:nvSpPr>
        <p:spPr>
          <a:xfrm>
            <a:off x="5199063"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endParaRPr lang="en-US" noProof="0"/>
          </a:p>
        </p:txBody>
      </p:sp>
      <p:sp>
        <p:nvSpPr>
          <p:cNvPr id="41" name="Text Placeholder 36"/>
          <p:cNvSpPr>
            <a:spLocks noGrp="1"/>
          </p:cNvSpPr>
          <p:nvPr>
            <p:ph type="body" sz="quarter" idx="60" hasCustomPrompt="1"/>
          </p:nvPr>
        </p:nvSpPr>
        <p:spPr>
          <a:xfrm>
            <a:off x="5250792"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endParaRPr lang="en-US" noProof="0"/>
          </a:p>
        </p:txBody>
      </p:sp>
      <p:sp>
        <p:nvSpPr>
          <p:cNvPr id="4" name="Title 3"/>
          <p:cNvSpPr>
            <a:spLocks noGrp="1"/>
          </p:cNvSpPr>
          <p:nvPr>
            <p:ph type="title"/>
          </p:nvPr>
        </p:nvSpPr>
        <p:spPr/>
        <p:txBody>
          <a:bodyPr/>
          <a:lstStyle/>
          <a:p>
            <a:r>
              <a:rPr lang="en-US" noProof="0"/>
              <a:t>Click to edit Master title style</a:t>
            </a:r>
            <a:endParaRPr lang="en-US" noProof="0"/>
          </a:p>
        </p:txBody>
      </p:sp>
      <p:sp>
        <p:nvSpPr>
          <p:cNvPr id="6" name="Footer Placeholder 5"/>
          <p:cNvSpPr>
            <a:spLocks noGrp="1"/>
          </p:cNvSpPr>
          <p:nvPr>
            <p:ph type="ftr" sz="quarter" idx="61"/>
          </p:nvPr>
        </p:nvSpPr>
        <p:spPr/>
        <p:txBody>
          <a:bodyPr/>
          <a:lstStyle/>
          <a:p>
            <a:endParaRPr lang="en-US" noProof="0" dirty="0"/>
          </a:p>
        </p:txBody>
      </p:sp>
      <p:sp>
        <p:nvSpPr>
          <p:cNvPr id="7" name="Slide Number Placeholder 6"/>
          <p:cNvSpPr>
            <a:spLocks noGrp="1"/>
          </p:cNvSpPr>
          <p:nvPr>
            <p:ph type="sldNum" sz="quarter" idx="62"/>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fld>
            <a:endParaRPr lang="en-US" noProof="0" dirty="0"/>
          </a:p>
        </p:txBody>
      </p:sp>
      <p:sp>
        <p:nvSpPr>
          <p:cNvPr id="39" name="Text Placeholder 4"/>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8" name="Freeform: Shape 27"/>
          <p:cNvSpPr/>
          <p:nvPr userDrawn="1"/>
        </p:nvSpPr>
        <p:spPr>
          <a:xfrm rot="10800000" flipH="1">
            <a:off x="3929261"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5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9" name="Freeform: Shape 28"/>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sp>
        <p:nvSpPr>
          <p:cNvPr id="27" name="Picture Placeholder 26"/>
          <p:cNvSpPr>
            <a:spLocks noGrp="1"/>
          </p:cNvSpPr>
          <p:nvPr>
            <p:ph type="pic" sz="quarter" idx="38" hasCustomPrompt="1"/>
          </p:nvPr>
        </p:nvSpPr>
        <p:spPr>
          <a:xfrm>
            <a:off x="7744913" y="1952049"/>
            <a:ext cx="1452550" cy="1476000"/>
          </a:xfrm>
          <a:prstGeom prst="rect">
            <a:avLst/>
          </a:pr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endParaRPr lang="en-US" noProof="0" dirty="0"/>
          </a:p>
        </p:txBody>
      </p:sp>
      <p:sp>
        <p:nvSpPr>
          <p:cNvPr id="26" name="Picture Placeholder 25"/>
          <p:cNvSpPr>
            <a:spLocks noGrp="1"/>
          </p:cNvSpPr>
          <p:nvPr>
            <p:ph type="pic" sz="quarter" idx="34" hasCustomPrompt="1"/>
          </p:nvPr>
        </p:nvSpPr>
        <p:spPr>
          <a:xfrm>
            <a:off x="4088297" y="1952049"/>
            <a:ext cx="1476951" cy="1476000"/>
          </a:xfrm>
          <a:prstGeom prst="rect">
            <a:avLst/>
          </a:pr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endParaRPr lang="en-US" noProof="0" dirty="0"/>
          </a:p>
        </p:txBody>
      </p:sp>
      <p:sp>
        <p:nvSpPr>
          <p:cNvPr id="25" name="Picture Placeholder 24"/>
          <p:cNvSpPr>
            <a:spLocks noGrp="1"/>
          </p:cNvSpPr>
          <p:nvPr>
            <p:ph type="pic" sz="quarter" idx="14" hasCustomPrompt="1"/>
          </p:nvPr>
        </p:nvSpPr>
        <p:spPr>
          <a:xfrm>
            <a:off x="431800" y="1952049"/>
            <a:ext cx="1476951" cy="1476000"/>
          </a:xfrm>
          <a:prstGeom prst="rect">
            <a:avLst/>
          </a:pr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endParaRPr lang="en-US" noProof="0" dirty="0"/>
          </a:p>
        </p:txBody>
      </p:sp>
      <p:sp>
        <p:nvSpPr>
          <p:cNvPr id="39" name="Text Placeholder 8"/>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endParaRPr lang="en-US" noProof="0"/>
          </a:p>
        </p:txBody>
      </p:sp>
      <p:sp>
        <p:nvSpPr>
          <p:cNvPr id="42" name="Text Placeholder 10"/>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endParaRPr lang="en-US" noProof="0"/>
          </a:p>
        </p:txBody>
      </p:sp>
      <p:sp>
        <p:nvSpPr>
          <p:cNvPr id="43" name="Text Placeholder 8"/>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endParaRPr lang="en-US" noProof="0"/>
          </a:p>
        </p:txBody>
      </p:sp>
      <p:sp>
        <p:nvSpPr>
          <p:cNvPr id="45" name="Text Placeholder 8"/>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endParaRPr lang="en-US" noProof="0"/>
          </a:p>
        </p:txBody>
      </p:sp>
      <p:sp>
        <p:nvSpPr>
          <p:cNvPr id="46" name="Text Placeholder 10"/>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endParaRPr lang="en-US" noProof="0"/>
          </a:p>
        </p:txBody>
      </p:sp>
      <p:sp>
        <p:nvSpPr>
          <p:cNvPr id="47" name="Text Placeholder 8"/>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endParaRPr lang="en-US" noProof="0"/>
          </a:p>
        </p:txBody>
      </p:sp>
      <p:sp>
        <p:nvSpPr>
          <p:cNvPr id="49" name="Text Placeholder 8"/>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endParaRPr lang="en-US" noProof="0"/>
          </a:p>
        </p:txBody>
      </p:sp>
      <p:sp>
        <p:nvSpPr>
          <p:cNvPr id="50" name="Text Placeholder 10"/>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endParaRPr lang="en-US" noProof="0"/>
          </a:p>
        </p:txBody>
      </p:sp>
      <p:sp>
        <p:nvSpPr>
          <p:cNvPr id="51" name="Text Placeholder 8"/>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endParaRPr lang="en-US" noProof="0"/>
          </a:p>
        </p:txBody>
      </p:sp>
      <p:sp>
        <p:nvSpPr>
          <p:cNvPr id="4" name="Title 3"/>
          <p:cNvSpPr>
            <a:spLocks noGrp="1"/>
          </p:cNvSpPr>
          <p:nvPr>
            <p:ph type="title"/>
          </p:nvPr>
        </p:nvSpPr>
        <p:spPr/>
        <p:txBody>
          <a:bodyPr/>
          <a:lstStyle/>
          <a:p>
            <a:r>
              <a:rPr lang="en-US" noProof="0"/>
              <a:t>Click to edit Master title style</a:t>
            </a:r>
            <a:endParaRPr lang="en-US" noProof="0"/>
          </a:p>
        </p:txBody>
      </p:sp>
      <p:sp>
        <p:nvSpPr>
          <p:cNvPr id="6" name="Footer Placeholder 5"/>
          <p:cNvSpPr>
            <a:spLocks noGrp="1"/>
          </p:cNvSpPr>
          <p:nvPr>
            <p:ph type="ftr" sz="quarter" idx="42"/>
          </p:nvPr>
        </p:nvSpPr>
        <p:spPr/>
        <p:txBody>
          <a:bodyPr/>
          <a:lstStyle/>
          <a:p>
            <a:endParaRPr lang="en-US" noProof="0" dirty="0"/>
          </a:p>
        </p:txBody>
      </p:sp>
      <p:sp>
        <p:nvSpPr>
          <p:cNvPr id="7" name="Slide Number Placeholder 6"/>
          <p:cNvSpPr>
            <a:spLocks noGrp="1"/>
          </p:cNvSpPr>
          <p:nvPr>
            <p:ph type="sldNum" sz="quarter" idx="43"/>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fld>
            <a:endParaRPr lang="en-US" noProof="0" dirty="0"/>
          </a:p>
        </p:txBody>
      </p:sp>
      <p:sp>
        <p:nvSpPr>
          <p:cNvPr id="21" name="Text Placeholder 4"/>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grpSp>
        <p:nvGrpSpPr>
          <p:cNvPr id="8" name="Group 7"/>
          <p:cNvGrpSpPr/>
          <p:nvPr userDrawn="1"/>
        </p:nvGrpSpPr>
        <p:grpSpPr>
          <a:xfrm flipH="1">
            <a:off x="3923644" y="-1"/>
            <a:ext cx="8994070" cy="7509123"/>
            <a:chOff x="-731331" y="-1"/>
            <a:chExt cx="8994070" cy="7509123"/>
          </a:xfrm>
        </p:grpSpPr>
        <p:sp>
          <p:nvSpPr>
            <p:cNvPr id="48" name="Freeform: Shape 47"/>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49" name="Freeform: Shape 48"/>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grpSp>
      <p:sp>
        <p:nvSpPr>
          <p:cNvPr id="47" name="Picture Placeholder 46"/>
          <p:cNvSpPr>
            <a:spLocks noGrp="1"/>
          </p:cNvSpPr>
          <p:nvPr>
            <p:ph type="pic" sz="quarter" idx="57" hasCustomPrompt="1"/>
          </p:nvPr>
        </p:nvSpPr>
        <p:spPr>
          <a:xfrm>
            <a:off x="8812249" y="4023015"/>
            <a:ext cx="1217130"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endParaRPr lang="en-US" noProof="0" dirty="0"/>
          </a:p>
        </p:txBody>
      </p:sp>
      <p:sp>
        <p:nvSpPr>
          <p:cNvPr id="46" name="Picture Placeholder 45"/>
          <p:cNvSpPr>
            <a:spLocks noGrp="1"/>
          </p:cNvSpPr>
          <p:nvPr>
            <p:ph type="pic" sz="quarter" idx="56" hasCustomPrompt="1"/>
          </p:nvPr>
        </p:nvSpPr>
        <p:spPr>
          <a:xfrm>
            <a:off x="4652453" y="4023015"/>
            <a:ext cx="1215022"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endParaRPr lang="en-US" noProof="0" dirty="0"/>
          </a:p>
        </p:txBody>
      </p:sp>
      <p:sp>
        <p:nvSpPr>
          <p:cNvPr id="45" name="Picture Placeholder 44"/>
          <p:cNvSpPr>
            <a:spLocks noGrp="1"/>
          </p:cNvSpPr>
          <p:nvPr>
            <p:ph type="pic" sz="quarter" idx="55" hasCustomPrompt="1"/>
          </p:nvPr>
        </p:nvSpPr>
        <p:spPr>
          <a:xfrm>
            <a:off x="492755" y="4023015"/>
            <a:ext cx="1197469"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endParaRPr lang="en-US" noProof="0" dirty="0"/>
          </a:p>
        </p:txBody>
      </p:sp>
      <p:sp>
        <p:nvSpPr>
          <p:cNvPr id="44" name="Picture Placeholder 43"/>
          <p:cNvSpPr>
            <a:spLocks noGrp="1"/>
          </p:cNvSpPr>
          <p:nvPr>
            <p:ph type="pic" sz="quarter" idx="43" hasCustomPrompt="1"/>
          </p:nvPr>
        </p:nvSpPr>
        <p:spPr>
          <a:xfrm>
            <a:off x="8812249" y="2256300"/>
            <a:ext cx="1189394"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endParaRPr lang="en-US" noProof="0" dirty="0"/>
          </a:p>
        </p:txBody>
      </p:sp>
      <p:sp>
        <p:nvSpPr>
          <p:cNvPr id="43" name="Picture Placeholder 42"/>
          <p:cNvSpPr>
            <a:spLocks noGrp="1"/>
          </p:cNvSpPr>
          <p:nvPr>
            <p:ph type="pic" sz="quarter" idx="42" hasCustomPrompt="1"/>
          </p:nvPr>
        </p:nvSpPr>
        <p:spPr>
          <a:xfrm>
            <a:off x="4652453" y="2256300"/>
            <a:ext cx="1217130"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endParaRPr lang="en-US" noProof="0" dirty="0"/>
          </a:p>
        </p:txBody>
      </p:sp>
      <p:sp>
        <p:nvSpPr>
          <p:cNvPr id="42" name="Picture Placeholder 41"/>
          <p:cNvSpPr>
            <a:spLocks noGrp="1"/>
          </p:cNvSpPr>
          <p:nvPr>
            <p:ph type="pic" sz="quarter" idx="41" hasCustomPrompt="1"/>
          </p:nvPr>
        </p:nvSpPr>
        <p:spPr>
          <a:xfrm>
            <a:off x="492656" y="2256300"/>
            <a:ext cx="1217130"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endParaRPr lang="en-US" noProof="0" dirty="0"/>
          </a:p>
        </p:txBody>
      </p:sp>
      <p:sp>
        <p:nvSpPr>
          <p:cNvPr id="18" name="Text Placeholder 8"/>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endParaRPr lang="en-US" noProof="0"/>
          </a:p>
        </p:txBody>
      </p:sp>
      <p:sp>
        <p:nvSpPr>
          <p:cNvPr id="19" name="Text Placeholder 10"/>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endParaRPr lang="en-US" noProof="0"/>
          </a:p>
        </p:txBody>
      </p:sp>
      <p:sp>
        <p:nvSpPr>
          <p:cNvPr id="36" name="Text Placeholder 8"/>
          <p:cNvSpPr>
            <a:spLocks noGrp="1"/>
          </p:cNvSpPr>
          <p:nvPr>
            <p:ph type="body" sz="quarter" idx="49" hasCustomPrompt="1"/>
          </p:nvPr>
        </p:nvSpPr>
        <p:spPr>
          <a:xfrm>
            <a:off x="6027207"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endParaRPr lang="en-US" noProof="0"/>
          </a:p>
        </p:txBody>
      </p:sp>
      <p:sp>
        <p:nvSpPr>
          <p:cNvPr id="37" name="Text Placeholder 10"/>
          <p:cNvSpPr>
            <a:spLocks noGrp="1"/>
          </p:cNvSpPr>
          <p:nvPr>
            <p:ph type="body" sz="quarter" idx="50" hasCustomPrompt="1"/>
          </p:nvPr>
        </p:nvSpPr>
        <p:spPr>
          <a:xfrm>
            <a:off x="6027207"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endParaRPr lang="en-US" noProof="0"/>
          </a:p>
        </p:txBody>
      </p:sp>
      <p:sp>
        <p:nvSpPr>
          <p:cNvPr id="40" name="Text Placeholder 8"/>
          <p:cNvSpPr>
            <a:spLocks noGrp="1"/>
          </p:cNvSpPr>
          <p:nvPr>
            <p:ph type="body" sz="quarter" idx="51" hasCustomPrompt="1"/>
          </p:nvPr>
        </p:nvSpPr>
        <p:spPr>
          <a:xfrm>
            <a:off x="1018700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endParaRPr lang="en-US" noProof="0"/>
          </a:p>
        </p:txBody>
      </p:sp>
      <p:sp>
        <p:nvSpPr>
          <p:cNvPr id="41" name="Text Placeholder 10"/>
          <p:cNvSpPr>
            <a:spLocks noGrp="1"/>
          </p:cNvSpPr>
          <p:nvPr>
            <p:ph type="body" sz="quarter" idx="52" hasCustomPrompt="1"/>
          </p:nvPr>
        </p:nvSpPr>
        <p:spPr>
          <a:xfrm>
            <a:off x="10187004"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endParaRPr lang="en-US" noProof="0"/>
          </a:p>
        </p:txBody>
      </p:sp>
      <p:sp>
        <p:nvSpPr>
          <p:cNvPr id="52" name="Text Placeholder 8"/>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endParaRPr lang="en-US" noProof="0"/>
          </a:p>
        </p:txBody>
      </p:sp>
      <p:sp>
        <p:nvSpPr>
          <p:cNvPr id="53" name="Text Placeholder 10"/>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endParaRPr lang="en-US" noProof="0"/>
          </a:p>
        </p:txBody>
      </p:sp>
      <p:sp>
        <p:nvSpPr>
          <p:cNvPr id="57" name="Text Placeholder 8"/>
          <p:cNvSpPr>
            <a:spLocks noGrp="1"/>
          </p:cNvSpPr>
          <p:nvPr>
            <p:ph type="body" sz="quarter" idx="58" hasCustomPrompt="1"/>
          </p:nvPr>
        </p:nvSpPr>
        <p:spPr>
          <a:xfrm>
            <a:off x="6027207"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endParaRPr lang="en-US" noProof="0"/>
          </a:p>
        </p:txBody>
      </p:sp>
      <p:sp>
        <p:nvSpPr>
          <p:cNvPr id="58" name="Text Placeholder 10"/>
          <p:cNvSpPr>
            <a:spLocks noGrp="1"/>
          </p:cNvSpPr>
          <p:nvPr>
            <p:ph type="body" sz="quarter" idx="59" hasCustomPrompt="1"/>
          </p:nvPr>
        </p:nvSpPr>
        <p:spPr>
          <a:xfrm>
            <a:off x="6027207"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endParaRPr lang="en-US" noProof="0"/>
          </a:p>
        </p:txBody>
      </p:sp>
      <p:sp>
        <p:nvSpPr>
          <p:cNvPr id="59" name="Text Placeholder 8"/>
          <p:cNvSpPr>
            <a:spLocks noGrp="1"/>
          </p:cNvSpPr>
          <p:nvPr>
            <p:ph type="body" sz="quarter" idx="60" hasCustomPrompt="1"/>
          </p:nvPr>
        </p:nvSpPr>
        <p:spPr>
          <a:xfrm>
            <a:off x="1018700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endParaRPr lang="en-US" noProof="0"/>
          </a:p>
        </p:txBody>
      </p:sp>
      <p:sp>
        <p:nvSpPr>
          <p:cNvPr id="60" name="Text Placeholder 10"/>
          <p:cNvSpPr>
            <a:spLocks noGrp="1"/>
          </p:cNvSpPr>
          <p:nvPr>
            <p:ph type="body" sz="quarter" idx="61" hasCustomPrompt="1"/>
          </p:nvPr>
        </p:nvSpPr>
        <p:spPr>
          <a:xfrm>
            <a:off x="10187004"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endParaRPr lang="en-US" noProof="0"/>
          </a:p>
        </p:txBody>
      </p:sp>
      <p:sp>
        <p:nvSpPr>
          <p:cNvPr id="4" name="Title 3"/>
          <p:cNvSpPr>
            <a:spLocks noGrp="1"/>
          </p:cNvSpPr>
          <p:nvPr>
            <p:ph type="title"/>
          </p:nvPr>
        </p:nvSpPr>
        <p:spPr/>
        <p:txBody>
          <a:bodyPr/>
          <a:lstStyle/>
          <a:p>
            <a:r>
              <a:rPr lang="en-US" noProof="0"/>
              <a:t>Click to edit Master title style</a:t>
            </a:r>
            <a:endParaRPr lang="en-US" noProof="0"/>
          </a:p>
        </p:txBody>
      </p:sp>
      <p:sp>
        <p:nvSpPr>
          <p:cNvPr id="6" name="Footer Placeholder 5"/>
          <p:cNvSpPr>
            <a:spLocks noGrp="1"/>
          </p:cNvSpPr>
          <p:nvPr>
            <p:ph type="ftr" sz="quarter" idx="62"/>
          </p:nvPr>
        </p:nvSpPr>
        <p:spPr/>
        <p:txBody>
          <a:bodyPr/>
          <a:lstStyle/>
          <a:p>
            <a:endParaRPr lang="en-US" noProof="0" dirty="0"/>
          </a:p>
        </p:txBody>
      </p:sp>
      <p:sp>
        <p:nvSpPr>
          <p:cNvPr id="7" name="Slide Number Placeholder 6"/>
          <p:cNvSpPr>
            <a:spLocks noGrp="1"/>
          </p:cNvSpPr>
          <p:nvPr>
            <p:ph type="sldNum" sz="quarter" idx="63"/>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fld>
            <a:endParaRPr lang="en-US" noProof="0" dirty="0"/>
          </a:p>
        </p:txBody>
      </p:sp>
      <p:sp>
        <p:nvSpPr>
          <p:cNvPr id="27" name="Text Placeholder 4"/>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2_Section Header With Image">
    <p:bg bwMode="grayWhite">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endParaRPr lang="en-US" noProof="0"/>
          </a:p>
        </p:txBody>
      </p:sp>
      <p:sp>
        <p:nvSpPr>
          <p:cNvPr id="7" name="Footer Placeholder 6"/>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p:cNvSpPr>
            <a:spLocks noGrp="1"/>
          </p:cNvSpPr>
          <p:nvPr>
            <p:ph type="sldNum" sz="quarter" idx="11"/>
          </p:nvPr>
        </p:nvSpPr>
        <p:spPr>
          <a:xfrm>
            <a:off x="11728948" y="6385422"/>
            <a:ext cx="288000" cy="288000"/>
          </a:xfrm>
          <a:prstGeom prst="ellipse">
            <a:avLst/>
          </a:prstGeom>
          <a:solidFill>
            <a:schemeClr val="tx1"/>
          </a:solidFill>
        </p:spPr>
        <p:txBody>
          <a:bodyPr/>
          <a:lstStyle>
            <a:lvl1pPr>
              <a:defRPr>
                <a:solidFill>
                  <a:schemeClr val="bg1"/>
                </a:solidFill>
              </a:defRPr>
            </a:lvl1pPr>
          </a:lstStyle>
          <a:p>
            <a:fld id="{B67B645E-C5E5-4727-B977-D372A0AA71D9}" type="slidenum">
              <a:rPr lang="en-US" noProof="0" smtClean="0"/>
            </a:fld>
            <a:endParaRPr lang="en-US" noProof="0" dirty="0"/>
          </a:p>
        </p:txBody>
      </p:sp>
      <p:sp>
        <p:nvSpPr>
          <p:cNvPr id="9" name="Subtitle 2"/>
          <p:cNvSpPr>
            <a:spLocks noGrp="1"/>
          </p:cNvSpPr>
          <p:nvPr>
            <p:ph type="subTitle" idx="1" hasCustomPrompt="1"/>
          </p:nvPr>
        </p:nvSpPr>
        <p:spPr>
          <a:xfrm>
            <a:off x="6650685" y="3820804"/>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endParaRPr lang="en-US" noProof="0"/>
          </a:p>
        </p:txBody>
      </p:sp>
      <p:sp>
        <p:nvSpPr>
          <p:cNvPr id="12" name="Text Placeholder 4"/>
          <p:cNvSpPr>
            <a:spLocks noGrp="1"/>
          </p:cNvSpPr>
          <p:nvPr>
            <p:ph type="body" sz="quarter" idx="15" hasCustomPrompt="1"/>
          </p:nvPr>
        </p:nvSpPr>
        <p:spPr>
          <a:xfrm>
            <a:off x="6650685" y="4226974"/>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endParaRPr lang="en-US" noProof="0"/>
          </a:p>
        </p:txBody>
      </p:sp>
      <p:sp>
        <p:nvSpPr>
          <p:cNvPr id="13" name="Text Placeholder 10"/>
          <p:cNvSpPr>
            <a:spLocks noGrp="1"/>
          </p:cNvSpPr>
          <p:nvPr>
            <p:ph type="body" sz="quarter" idx="16" hasCustomPrompt="1"/>
          </p:nvPr>
        </p:nvSpPr>
        <p:spPr>
          <a:xfrm>
            <a:off x="6650685" y="4613337"/>
            <a:ext cx="4303959" cy="252000"/>
          </a:xfrm>
        </p:spPr>
        <p:txBody>
          <a:bodyPr/>
          <a:lstStyle>
            <a:lvl1pPr marL="0" indent="0" algn="r">
              <a:buNone/>
              <a:defRPr sz="1600">
                <a:solidFill>
                  <a:schemeClr val="bg1"/>
                </a:solidFill>
              </a:defRPr>
            </a:lvl1pPr>
          </a:lstStyle>
          <a:p>
            <a:pPr lvl="0"/>
            <a:r>
              <a:rPr lang="en-US" noProof="0"/>
              <a:t>Email</a:t>
            </a:r>
            <a:endParaRPr lang="en-US" noProof="0"/>
          </a:p>
        </p:txBody>
      </p:sp>
      <p:sp>
        <p:nvSpPr>
          <p:cNvPr id="15" name="Text Placeholder 15"/>
          <p:cNvSpPr>
            <a:spLocks noGrp="1"/>
          </p:cNvSpPr>
          <p:nvPr>
            <p:ph type="body" sz="quarter" idx="17" hasCustomPrompt="1"/>
          </p:nvPr>
        </p:nvSpPr>
        <p:spPr>
          <a:xfrm>
            <a:off x="6650828" y="4999701"/>
            <a:ext cx="4305582" cy="252413"/>
          </a:xfrm>
        </p:spPr>
        <p:txBody>
          <a:bodyPr/>
          <a:lstStyle>
            <a:lvl1pPr marL="0" indent="0" algn="r">
              <a:buNone/>
              <a:defRPr sz="1600">
                <a:solidFill>
                  <a:schemeClr val="bg1"/>
                </a:solidFill>
              </a:defRPr>
            </a:lvl1pPr>
          </a:lstStyle>
          <a:p>
            <a:pPr lvl="0"/>
            <a:r>
              <a:rPr lang="en-US" noProof="0"/>
              <a:t>Website</a:t>
            </a:r>
            <a:endParaRPr 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7000">
                <a:schemeClr val="accent1">
                  <a:alpha val="81000"/>
                </a:schemeClr>
              </a:gs>
              <a:gs pos="100000">
                <a:schemeClr val="bg1">
                  <a:lumMod val="95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 name="Title 1"/>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endParaRPr lang="en-US" noProof="0"/>
          </a:p>
        </p:txBody>
      </p:sp>
      <p:sp>
        <p:nvSpPr>
          <p:cNvPr id="3" name="Subtitle 2"/>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Title Slide With Imag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71000"/>
                </a:schemeClr>
              </a:gs>
            </a:gsLst>
            <a:path path="circle">
              <a:fillToRect l="100000" b="100000"/>
            </a:path>
          </a:gradFill>
          <a:ln w="9525" cap="flat">
            <a:noFill/>
            <a:prstDash val="solid"/>
            <a:miter/>
          </a:ln>
        </p:spPr>
        <p:txBody>
          <a:bodyPr rtlCol="0" anchor="ctr"/>
          <a:lstStyle/>
          <a:p>
            <a:endParaRPr lang="en-US" noProof="0" dirty="0"/>
          </a:p>
        </p:txBody>
      </p:sp>
      <p:sp>
        <p:nvSpPr>
          <p:cNvPr id="9" name="Picture Placeholder 8"/>
          <p:cNvSpPr>
            <a:spLocks noGrp="1"/>
          </p:cNvSpPr>
          <p:nvPr>
            <p:ph type="pic" sz="quarter" idx="10" hasCustomPrompt="1"/>
          </p:nvPr>
        </p:nvSpPr>
        <p:spPr>
          <a:xfrm>
            <a:off x="1394222" y="1145254"/>
            <a:ext cx="4567666" cy="4688435"/>
          </a:xfrm>
          <a:prstGeom prst="rect">
            <a:avLst/>
          </a:prstGeom>
          <a:solidFill>
            <a:schemeClr val="tx2">
              <a:lumMod val="75000"/>
            </a:schemeClr>
          </a:solidFill>
          <a:effectLst>
            <a:softEdge rad="317500"/>
          </a:effectLst>
        </p:spPr>
        <p:txBody>
          <a:bodyPr wrap="square" anchor="ctr">
            <a:noAutofit/>
          </a:bodyPr>
          <a:lstStyle>
            <a:lvl1pPr marL="0" indent="0" algn="ctr">
              <a:buNone/>
              <a:defRPr i="1">
                <a:solidFill>
                  <a:schemeClr val="bg1"/>
                </a:solidFill>
              </a:defRPr>
            </a:lvl1pPr>
          </a:lstStyle>
          <a:p>
            <a:r>
              <a:rPr lang="en-US" noProof="0" dirty="0"/>
              <a:t>Insert or Drag &amp; Drop Your Photo</a:t>
            </a:r>
            <a:endParaRPr lang="en-US" noProof="0" dirty="0"/>
          </a:p>
        </p:txBody>
      </p:sp>
      <p:sp>
        <p:nvSpPr>
          <p:cNvPr id="2" name="Title 1"/>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endParaRPr lang="en-US" noProof="0"/>
          </a:p>
        </p:txBody>
      </p:sp>
      <p:sp>
        <p:nvSpPr>
          <p:cNvPr id="3" name="Subtitle 2"/>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000">
                <a:schemeClr val="tx2">
                  <a:lumMod val="20000"/>
                  <a:lumOff val="80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 name="Title 1"/>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endParaRPr lang="en-US" noProof="0"/>
          </a:p>
        </p:txBody>
      </p:sp>
      <p:sp>
        <p:nvSpPr>
          <p:cNvPr id="3" name="Text Placeholder 2"/>
          <p:cNvSpPr>
            <a:spLocks noGrp="1"/>
          </p:cNvSpPr>
          <p:nvPr>
            <p:ph type="body" idx="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7" name="Footer Placeholder 6"/>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p:cNvSpPr>
            <a:spLocks noGrp="1"/>
          </p:cNvSpPr>
          <p:nvPr>
            <p:ph type="sldNum" sz="quarter" idx="11"/>
          </p:nvPr>
        </p:nvSpPr>
        <p:spPr>
          <a:xfrm>
            <a:off x="11728948" y="6385422"/>
            <a:ext cx="288000" cy="288000"/>
          </a:xfrm>
          <a:prstGeom prst="ellipse">
            <a:avLst/>
          </a:prstGeom>
          <a:solidFill>
            <a:schemeClr val="tx1"/>
          </a:solidFill>
        </p:spPr>
        <p:txBody>
          <a:bodyPr/>
          <a:lstStyle/>
          <a:p>
            <a:pPr algn="ctr"/>
            <a:fld id="{B67B645E-C5E5-4727-B977-D372A0AA71D9}" type="slidenum">
              <a:rPr lang="en-US" noProof="0" smtClean="0"/>
            </a:fld>
            <a:endParaRPr lang="en-US" noProof="0" dirty="0"/>
          </a:p>
        </p:txBody>
      </p:sp>
      <p:sp>
        <p:nvSpPr>
          <p:cNvPr id="12" name="Freeform: Shape 11"/>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96000"/>
                </a:schemeClr>
              </a:gs>
            </a:gsLst>
            <a:path path="circle">
              <a:fillToRect l="100000" b="100000"/>
            </a:path>
          </a:gradFill>
          <a:ln w="9525" cap="flat">
            <a:noFill/>
            <a:prstDash val="solid"/>
            <a:miter/>
          </a:ln>
        </p:spPr>
        <p:txBody>
          <a:bodyPr rtlCol="0" anchor="ctr"/>
          <a:lstStyle/>
          <a:p>
            <a:endParaRPr lang="en-US" noProof="0" dirty="0"/>
          </a:p>
        </p:txBody>
      </p:sp>
      <p:sp>
        <p:nvSpPr>
          <p:cNvPr id="13" name="Picture Placeholder 12"/>
          <p:cNvSpPr>
            <a:spLocks noGrp="1"/>
          </p:cNvSpPr>
          <p:nvPr>
            <p:ph type="pic" sz="quarter" idx="12" hasCustomPrompt="1"/>
          </p:nvPr>
        </p:nvSpPr>
        <p:spPr>
          <a:xfrm>
            <a:off x="7031223" y="1172675"/>
            <a:ext cx="4290933" cy="4404388"/>
          </a:xfrm>
          <a:prstGeom prst="rect">
            <a:avLst/>
          </a:prstGeom>
          <a:solidFill>
            <a:schemeClr val="tx2">
              <a:lumMod val="75000"/>
            </a:schemeClr>
          </a:solidFill>
          <a:effectLst>
            <a:softEdge rad="317500"/>
          </a:effectLst>
        </p:spPr>
        <p:txBody>
          <a:bodyPr wrap="square" anchor="ctr">
            <a:noAutofit/>
          </a:bodyPr>
          <a:lstStyle>
            <a:lvl1pPr marL="0" indent="0" algn="ctr">
              <a:buNone/>
              <a:defRPr i="1">
                <a:solidFill>
                  <a:schemeClr val="bg1"/>
                </a:solidFill>
              </a:defRPr>
            </a:lvl1pPr>
          </a:lstStyle>
          <a:p>
            <a:r>
              <a:rPr lang="en-US" noProof="0" dirty="0"/>
              <a:t>Insert or Drag &amp; Drop Your Photo</a:t>
            </a:r>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1_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94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endParaRPr lang="en-US" noProof="0"/>
          </a:p>
        </p:txBody>
      </p:sp>
      <p:sp>
        <p:nvSpPr>
          <p:cNvPr id="3" name="Text Placeholder 2"/>
          <p:cNvSpPr>
            <a:spLocks noGrp="1"/>
          </p:cNvSpPr>
          <p:nvPr>
            <p:ph type="body" idx="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7" name="Footer Placeholder 6"/>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p:cNvSpPr>
            <a:spLocks noGrp="1"/>
          </p:cNvSpPr>
          <p:nvPr>
            <p:ph type="sldNum" sz="quarter" idx="11"/>
          </p:nvPr>
        </p:nvSpPr>
        <p:spPr>
          <a:xfrm>
            <a:off x="11728948" y="6385422"/>
            <a:ext cx="288000" cy="288000"/>
          </a:xfrm>
          <a:prstGeom prst="ellipse">
            <a:avLst/>
          </a:prstGeom>
          <a:solidFill>
            <a:schemeClr val="bg1">
              <a:lumMod val="95000"/>
            </a:schemeClr>
          </a:solidFill>
        </p:spPr>
        <p:txBody>
          <a:bodyPr/>
          <a:lstStyle>
            <a:lvl1pPr>
              <a:defRPr>
                <a:solidFill>
                  <a:schemeClr val="tx1"/>
                </a:solidFill>
              </a:defRPr>
            </a:lvl1pPr>
          </a:lstStyle>
          <a:p>
            <a:pPr algn="ctr"/>
            <a:fld id="{B67B645E-C5E5-4727-B977-D372A0AA71D9}" type="slidenum">
              <a:rPr lang="en-US" noProof="0" smtClean="0"/>
            </a:fld>
            <a:endParaRPr lang="en-US" noProof="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Title 5"/>
          <p:cNvSpPr>
            <a:spLocks noGrp="1"/>
          </p:cNvSpPr>
          <p:nvPr>
            <p:ph type="title"/>
          </p:nvPr>
        </p:nvSpPr>
        <p:spPr/>
        <p:txBody>
          <a:bodyPr/>
          <a:lstStyle/>
          <a:p>
            <a:r>
              <a:rPr lang="en-US" noProof="0"/>
              <a:t>Click to edit Master title style</a:t>
            </a:r>
            <a:endParaRPr lang="en-US" noProof="0"/>
          </a:p>
        </p:txBody>
      </p:sp>
      <p:sp>
        <p:nvSpPr>
          <p:cNvPr id="7" name="Footer Placeholder 6"/>
          <p:cNvSpPr>
            <a:spLocks noGrp="1"/>
          </p:cNvSpPr>
          <p:nvPr>
            <p:ph type="ftr" sz="quarter" idx="10"/>
          </p:nvPr>
        </p:nvSpPr>
        <p:spPr/>
        <p:txBody>
          <a:bodyPr/>
          <a:lstStyle/>
          <a:p>
            <a:endParaRPr lang="en-US" noProof="0" dirty="0"/>
          </a:p>
        </p:txBody>
      </p:sp>
      <p:sp>
        <p:nvSpPr>
          <p:cNvPr id="8" name="Slide Number Placeholder 7"/>
          <p:cNvSpPr>
            <a:spLocks noGrp="1"/>
          </p:cNvSpPr>
          <p:nvPr>
            <p:ph type="sldNum" sz="quarter" idx="11"/>
          </p:nvPr>
        </p:nvSpPr>
        <p:spPr>
          <a:xfrm>
            <a:off x="11728948" y="6385422"/>
            <a:ext cx="288000" cy="288000"/>
          </a:xfrm>
          <a:prstGeom prst="ellipse">
            <a:avLst/>
          </a:prstGeom>
        </p:spPr>
        <p:txBody>
          <a:bodyPr/>
          <a:lstStyle/>
          <a:p>
            <a:pPr algn="ctr"/>
            <a:fld id="{B67B645E-C5E5-4727-B977-D372A0AA71D9}" type="slidenum">
              <a:rPr lang="en-US" noProof="0" smtClean="0"/>
            </a:fld>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275" name="Freeform: Shape 274"/>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76" name="Freeform: Shape 275"/>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sp>
        <p:nvSpPr>
          <p:cNvPr id="143" name="Freeform: Shape 142"/>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163" name="Freeform: Shape 162"/>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187" name="Freeform: Shape 186"/>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242" name="Freeform: Shape 241"/>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dirty="0"/>
          </a:p>
        </p:txBody>
      </p:sp>
      <p:sp>
        <p:nvSpPr>
          <p:cNvPr id="274" name="Freeform: Shape 273"/>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US" noProof="0" dirty="0"/>
          </a:p>
        </p:txBody>
      </p:sp>
      <p:sp>
        <p:nvSpPr>
          <p:cNvPr id="5" name="Text Placeholder 4"/>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sp>
        <p:nvSpPr>
          <p:cNvPr id="17" name="Picture Placeholder 15"/>
          <p:cNvSpPr>
            <a:spLocks noGrp="1"/>
          </p:cNvSpPr>
          <p:nvPr>
            <p:ph type="pic" sz="quarter" idx="41" hasCustomPrompt="1"/>
          </p:nvPr>
        </p:nvSpPr>
        <p:spPr>
          <a:xfrm>
            <a:off x="151264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endParaRPr lang="en-US" noProof="0" dirty="0"/>
          </a:p>
        </p:txBody>
      </p:sp>
      <p:sp>
        <p:nvSpPr>
          <p:cNvPr id="6" name="Text Placeholder 8"/>
          <p:cNvSpPr>
            <a:spLocks noGrp="1"/>
          </p:cNvSpPr>
          <p:nvPr>
            <p:ph type="body" sz="quarter" idx="17" hasCustomPrompt="1"/>
          </p:nvPr>
        </p:nvSpPr>
        <p:spPr>
          <a:xfrm>
            <a:off x="101354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8" name="Text Placeholder 10"/>
          <p:cNvSpPr>
            <a:spLocks noGrp="1"/>
          </p:cNvSpPr>
          <p:nvPr>
            <p:ph type="body" sz="quarter" idx="18" hasCustomPrompt="1"/>
          </p:nvPr>
        </p:nvSpPr>
        <p:spPr>
          <a:xfrm>
            <a:off x="1013542"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28" name="Picture Placeholder 15"/>
          <p:cNvSpPr>
            <a:spLocks noGrp="1"/>
          </p:cNvSpPr>
          <p:nvPr>
            <p:ph type="pic" sz="quarter" idx="47" hasCustomPrompt="1"/>
          </p:nvPr>
        </p:nvSpPr>
        <p:spPr>
          <a:xfrm>
            <a:off x="3680081"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endParaRPr lang="en-US" noProof="0" dirty="0"/>
          </a:p>
        </p:txBody>
      </p:sp>
      <p:sp>
        <p:nvSpPr>
          <p:cNvPr id="9" name="Text Placeholder 8"/>
          <p:cNvSpPr>
            <a:spLocks noGrp="1"/>
          </p:cNvSpPr>
          <p:nvPr>
            <p:ph type="body" sz="quarter" idx="33" hasCustomPrompt="1"/>
          </p:nvPr>
        </p:nvSpPr>
        <p:spPr>
          <a:xfrm>
            <a:off x="3180977"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0" name="Text Placeholder 10"/>
          <p:cNvSpPr>
            <a:spLocks noGrp="1"/>
          </p:cNvSpPr>
          <p:nvPr>
            <p:ph type="body" sz="quarter" idx="34" hasCustomPrompt="1"/>
          </p:nvPr>
        </p:nvSpPr>
        <p:spPr>
          <a:xfrm>
            <a:off x="3180977"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29" name="Picture Placeholder 15"/>
          <p:cNvSpPr>
            <a:spLocks noGrp="1"/>
          </p:cNvSpPr>
          <p:nvPr>
            <p:ph type="pic" sz="quarter" idx="48" hasCustomPrompt="1"/>
          </p:nvPr>
        </p:nvSpPr>
        <p:spPr>
          <a:xfrm>
            <a:off x="580179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endParaRPr lang="en-US" noProof="0" dirty="0"/>
          </a:p>
        </p:txBody>
      </p:sp>
      <p:sp>
        <p:nvSpPr>
          <p:cNvPr id="11" name="Text Placeholder 8"/>
          <p:cNvSpPr>
            <a:spLocks noGrp="1"/>
          </p:cNvSpPr>
          <p:nvPr>
            <p:ph type="body" sz="quarter" idx="35" hasCustomPrompt="1"/>
          </p:nvPr>
        </p:nvSpPr>
        <p:spPr>
          <a:xfrm>
            <a:off x="530269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2" name="Text Placeholder 10"/>
          <p:cNvSpPr>
            <a:spLocks noGrp="1"/>
          </p:cNvSpPr>
          <p:nvPr>
            <p:ph type="body" sz="quarter" idx="36" hasCustomPrompt="1"/>
          </p:nvPr>
        </p:nvSpPr>
        <p:spPr>
          <a:xfrm>
            <a:off x="5302692"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30" name="Picture Placeholder 15"/>
          <p:cNvSpPr>
            <a:spLocks noGrp="1"/>
          </p:cNvSpPr>
          <p:nvPr>
            <p:ph type="pic" sz="quarter" idx="49" hasCustomPrompt="1"/>
          </p:nvPr>
        </p:nvSpPr>
        <p:spPr>
          <a:xfrm>
            <a:off x="7923511"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endParaRPr lang="en-US" noProof="0" dirty="0"/>
          </a:p>
        </p:txBody>
      </p:sp>
      <p:sp>
        <p:nvSpPr>
          <p:cNvPr id="13" name="Text Placeholder 8"/>
          <p:cNvSpPr>
            <a:spLocks noGrp="1"/>
          </p:cNvSpPr>
          <p:nvPr>
            <p:ph type="body" sz="quarter" idx="37" hasCustomPrompt="1"/>
          </p:nvPr>
        </p:nvSpPr>
        <p:spPr>
          <a:xfrm>
            <a:off x="7424407"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4" name="Text Placeholder 10"/>
          <p:cNvSpPr>
            <a:spLocks noGrp="1"/>
          </p:cNvSpPr>
          <p:nvPr>
            <p:ph type="body" sz="quarter" idx="38" hasCustomPrompt="1"/>
          </p:nvPr>
        </p:nvSpPr>
        <p:spPr>
          <a:xfrm>
            <a:off x="7424407"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31" name="Picture Placeholder 15"/>
          <p:cNvSpPr>
            <a:spLocks noGrp="1"/>
          </p:cNvSpPr>
          <p:nvPr>
            <p:ph type="pic" sz="quarter" idx="50" hasCustomPrompt="1"/>
          </p:nvPr>
        </p:nvSpPr>
        <p:spPr>
          <a:xfrm>
            <a:off x="1006351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endParaRPr lang="en-US" noProof="0" dirty="0"/>
          </a:p>
        </p:txBody>
      </p:sp>
      <p:sp>
        <p:nvSpPr>
          <p:cNvPr id="15" name="Text Placeholder 8"/>
          <p:cNvSpPr>
            <a:spLocks noGrp="1"/>
          </p:cNvSpPr>
          <p:nvPr>
            <p:ph type="body" sz="quarter" idx="39" hasCustomPrompt="1"/>
          </p:nvPr>
        </p:nvSpPr>
        <p:spPr>
          <a:xfrm>
            <a:off x="956440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6" name="Text Placeholder 10"/>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7" name="Footer Placeholder 6"/>
          <p:cNvSpPr>
            <a:spLocks noGrp="1"/>
          </p:cNvSpPr>
          <p:nvPr>
            <p:ph type="ftr" sz="quarter" idx="51"/>
          </p:nvPr>
        </p:nvSpPr>
        <p:spPr/>
        <p:txBody>
          <a:bodyPr/>
          <a:lstStyle/>
          <a:p>
            <a:endParaRPr lang="en-US" noProof="0" dirty="0"/>
          </a:p>
        </p:txBody>
      </p:sp>
      <p:sp>
        <p:nvSpPr>
          <p:cNvPr id="18" name="Slide Number Placeholder 17"/>
          <p:cNvSpPr>
            <a:spLocks noGrp="1"/>
          </p:cNvSpPr>
          <p:nvPr>
            <p:ph type="sldNum" sz="quarter" idx="52"/>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fld>
            <a:endParaRPr lang="en-US" noProof="0" dirty="0"/>
          </a:p>
        </p:txBody>
      </p:sp>
      <p:sp>
        <p:nvSpPr>
          <p:cNvPr id="19" name="Title 18"/>
          <p:cNvSpPr>
            <a:spLocks noGrp="1"/>
          </p:cNvSpPr>
          <p:nvPr>
            <p:ph type="title"/>
          </p:nvPr>
        </p:nvSpPr>
        <p:spPr/>
        <p:txBody>
          <a:bodyPr/>
          <a:lstStyle/>
          <a:p>
            <a:r>
              <a:rPr lang="en-US" noProof="0"/>
              <a:t>Click to edit Master title style</a:t>
            </a:r>
            <a:endParaRPr lang="en-U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Text Placeholder 5"/>
          <p:cNvSpPr>
            <a:spLocks noGrp="1"/>
          </p:cNvSpPr>
          <p:nvPr>
            <p:ph type="body" sz="quarter" idx="12"/>
          </p:nvPr>
        </p:nvSpPr>
        <p:spPr>
          <a:xfrm>
            <a:off x="6253200" y="1152525"/>
            <a:ext cx="5508000" cy="5038725"/>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 name="Title 1"/>
          <p:cNvSpPr>
            <a:spLocks noGrp="1"/>
          </p:cNvSpPr>
          <p:nvPr>
            <p:ph type="title"/>
          </p:nvPr>
        </p:nvSpPr>
        <p:spPr>
          <a:xfrm>
            <a:off x="432000" y="432000"/>
            <a:ext cx="11329200" cy="432000"/>
          </a:xfrm>
        </p:spPr>
        <p:txBody>
          <a:bodyPr/>
          <a:lstStyle/>
          <a:p>
            <a:r>
              <a:rPr lang="en-US" noProof="0"/>
              <a:t>Click to edit Master title style</a:t>
            </a:r>
            <a:endParaRPr lang="en-US" noProof="0"/>
          </a:p>
        </p:txBody>
      </p:sp>
      <p:sp>
        <p:nvSpPr>
          <p:cNvPr id="8" name="Footer Placeholder 7"/>
          <p:cNvSpPr>
            <a:spLocks noGrp="1"/>
          </p:cNvSpPr>
          <p:nvPr>
            <p:ph type="ftr" sz="quarter" idx="13"/>
          </p:nvPr>
        </p:nvSpPr>
        <p:spPr/>
        <p:txBody>
          <a:bodyPr/>
          <a:lstStyle/>
          <a:p>
            <a:endParaRPr lang="en-US" noProof="0" dirty="0"/>
          </a:p>
        </p:txBody>
      </p:sp>
      <p:sp>
        <p:nvSpPr>
          <p:cNvPr id="9" name="Slide Number Placeholder 8"/>
          <p:cNvSpPr>
            <a:spLocks noGrp="1"/>
          </p:cNvSpPr>
          <p:nvPr>
            <p:ph type="sldNum" sz="quarter" idx="14"/>
          </p:nvPr>
        </p:nvSpPr>
        <p:spPr>
          <a:xfrm>
            <a:off x="11728948" y="6385422"/>
            <a:ext cx="288000" cy="288000"/>
          </a:xfrm>
          <a:prstGeom prst="ellipse">
            <a:avLst/>
          </a:prstGeom>
        </p:spPr>
        <p:txBody>
          <a:bodyPr/>
          <a:lstStyle/>
          <a:p>
            <a:pPr algn="ctr"/>
            <a:fld id="{B67B645E-C5E5-4727-B977-D372A0AA71D9}" type="slidenum">
              <a:rPr lang="en-US" noProof="0" smtClean="0"/>
            </a:fld>
            <a:endParaRPr lang="en-US" noProof="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endParaRPr lang="en-US" noProof="0"/>
          </a:p>
        </p:txBody>
      </p:sp>
      <p:sp>
        <p:nvSpPr>
          <p:cNvPr id="4" name="Content Placeholder 3"/>
          <p:cNvSpPr>
            <a:spLocks noGrp="1"/>
          </p:cNvSpPr>
          <p:nvPr>
            <p:ph sz="half" idx="2"/>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8" name="Text Placeholder 7"/>
          <p:cNvSpPr>
            <a:spLocks noGrp="1"/>
          </p:cNvSpPr>
          <p:nvPr>
            <p:ph type="body" sz="quarter" idx="12"/>
          </p:nvPr>
        </p:nvSpPr>
        <p:spPr>
          <a:xfrm>
            <a:off x="6253200" y="1584325"/>
            <a:ext cx="5508000" cy="4606925"/>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2" name="Text Placeholder 11"/>
          <p:cNvSpPr>
            <a:spLocks noGrp="1"/>
          </p:cNvSpPr>
          <p:nvPr>
            <p:ph type="body" sz="quarter" idx="13"/>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noProof="0"/>
              <a:t>Edit Master text styles</a:t>
            </a:r>
            <a:endParaRPr lang="en-US" noProof="0"/>
          </a:p>
        </p:txBody>
      </p:sp>
      <p:sp>
        <p:nvSpPr>
          <p:cNvPr id="2" name="Title 1"/>
          <p:cNvSpPr>
            <a:spLocks noGrp="1"/>
          </p:cNvSpPr>
          <p:nvPr>
            <p:ph type="title"/>
          </p:nvPr>
        </p:nvSpPr>
        <p:spPr>
          <a:xfrm>
            <a:off x="432000" y="432000"/>
            <a:ext cx="11329200" cy="432000"/>
          </a:xfrm>
        </p:spPr>
        <p:txBody>
          <a:bodyPr/>
          <a:lstStyle/>
          <a:p>
            <a:r>
              <a:rPr lang="en-US" noProof="0"/>
              <a:t>Click to edit Master title style</a:t>
            </a:r>
            <a:endParaRPr lang="en-US" noProof="0"/>
          </a:p>
        </p:txBody>
      </p:sp>
      <p:sp>
        <p:nvSpPr>
          <p:cNvPr id="7" name="Footer Placeholder 6"/>
          <p:cNvSpPr>
            <a:spLocks noGrp="1"/>
          </p:cNvSpPr>
          <p:nvPr>
            <p:ph type="ftr" sz="quarter" idx="14"/>
          </p:nvPr>
        </p:nvSpPr>
        <p:spPr/>
        <p:txBody>
          <a:bodyPr/>
          <a:lstStyle/>
          <a:p>
            <a:endParaRPr lang="en-US" noProof="0" dirty="0"/>
          </a:p>
        </p:txBody>
      </p:sp>
      <p:sp>
        <p:nvSpPr>
          <p:cNvPr id="10" name="Slide Number Placeholder 9"/>
          <p:cNvSpPr>
            <a:spLocks noGrp="1"/>
          </p:cNvSpPr>
          <p:nvPr>
            <p:ph type="sldNum" sz="quarter" idx="15"/>
          </p:nvPr>
        </p:nvSpPr>
        <p:spPr>
          <a:xfrm>
            <a:off x="11728948" y="6385422"/>
            <a:ext cx="288000" cy="288000"/>
          </a:xfrm>
          <a:prstGeom prst="ellipse">
            <a:avLst/>
          </a:prstGeom>
        </p:spPr>
        <p:txBody>
          <a:bodyPr/>
          <a:lstStyle/>
          <a:p>
            <a:pPr algn="ctr"/>
            <a:fld id="{B67B645E-C5E5-4727-B977-D372A0AA71D9}" type="slidenum">
              <a:rPr lang="en-US" noProof="0" smtClean="0"/>
            </a:fld>
            <a:endParaRPr lang="en-US" noProof="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a:t>Click to edit Master title style</a:t>
            </a:r>
            <a:endParaRPr lang="en-US" noProof="0"/>
          </a:p>
        </p:txBody>
      </p:sp>
      <p:sp>
        <p:nvSpPr>
          <p:cNvPr id="5" name="Footer Placeholder 4"/>
          <p:cNvSpPr>
            <a:spLocks noGrp="1"/>
          </p:cNvSpPr>
          <p:nvPr>
            <p:ph type="ftr" sz="quarter" idx="10"/>
          </p:nvPr>
        </p:nvSpPr>
        <p:spPr/>
        <p:txBody>
          <a:bodyPr/>
          <a:lstStyle/>
          <a:p>
            <a:endParaRPr lang="en-US" noProof="0" dirty="0"/>
          </a:p>
        </p:txBody>
      </p:sp>
      <p:sp>
        <p:nvSpPr>
          <p:cNvPr id="7" name="Slide Number Placeholder 6"/>
          <p:cNvSpPr>
            <a:spLocks noGrp="1"/>
          </p:cNvSpPr>
          <p:nvPr>
            <p:ph type="sldNum" sz="quarter" idx="11"/>
          </p:nvPr>
        </p:nvSpPr>
        <p:spPr>
          <a:xfrm>
            <a:off x="11728948" y="6385422"/>
            <a:ext cx="288000" cy="288000"/>
          </a:xfrm>
          <a:prstGeom prst="ellipse">
            <a:avLst/>
          </a:prstGeom>
        </p:spPr>
        <p:txBody>
          <a:bodyPr/>
          <a:lstStyle/>
          <a:p>
            <a:pPr algn="ctr"/>
            <a:fld id="{B67B645E-C5E5-4727-B977-D372A0AA71D9}" type="slidenum">
              <a:rPr lang="en-US" noProof="0" smtClean="0"/>
            </a:fld>
            <a:endParaRPr lang="en-US" noProof="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a:t>Click to edit Master title style</a:t>
            </a:r>
            <a:endParaRPr lang="en-US" noProof="0"/>
          </a:p>
        </p:txBody>
      </p:sp>
      <p:sp>
        <p:nvSpPr>
          <p:cNvPr id="5" name="Footer Placeholder 4"/>
          <p:cNvSpPr>
            <a:spLocks noGrp="1"/>
          </p:cNvSpPr>
          <p:nvPr>
            <p:ph type="ftr" sz="quarter" idx="10"/>
          </p:nvPr>
        </p:nvSpPr>
        <p:spPr/>
        <p:txBody>
          <a:bodyPr/>
          <a:lstStyle/>
          <a:p>
            <a:endParaRPr lang="en-US" noProof="0" dirty="0"/>
          </a:p>
        </p:txBody>
      </p:sp>
      <p:sp>
        <p:nvSpPr>
          <p:cNvPr id="6" name="Slide Number Placeholder 5"/>
          <p:cNvSpPr>
            <a:spLocks noGrp="1"/>
          </p:cNvSpPr>
          <p:nvPr>
            <p:ph type="sldNum" sz="quarter" idx="11"/>
          </p:nvPr>
        </p:nvSpPr>
        <p:spPr>
          <a:xfrm>
            <a:off x="11728948" y="6385422"/>
            <a:ext cx="288000" cy="288000"/>
          </a:xfrm>
          <a:prstGeom prst="ellipse">
            <a:avLst/>
          </a:prstGeom>
        </p:spPr>
        <p:txBody>
          <a:bodyPr/>
          <a:lstStyle/>
          <a:p>
            <a:pPr algn="ctr"/>
            <a:fld id="{B67B645E-C5E5-4727-B977-D372A0AA71D9}" type="slidenum">
              <a:rPr lang="en-US" noProof="0" smtClean="0"/>
            </a:fld>
            <a:endParaRPr lang="en-US"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dirty="0"/>
          </a:p>
        </p:txBody>
      </p:sp>
      <p:sp>
        <p:nvSpPr>
          <p:cNvPr id="13" name="Freeform: Shape 12"/>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dirty="0"/>
          </a:p>
        </p:txBody>
      </p:sp>
      <p:sp>
        <p:nvSpPr>
          <p:cNvPr id="3" name="Content Placeholder 2"/>
          <p:cNvSpPr>
            <a:spLocks noGrp="1"/>
          </p:cNvSpPr>
          <p:nvPr>
            <p:ph idx="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Text Placeholder 3"/>
          <p:cNvSpPr>
            <a:spLocks noGrp="1"/>
          </p:cNvSpPr>
          <p:nvPr>
            <p:ph type="body" sz="half" idx="2"/>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endParaRPr lang="en-US" noProof="0"/>
          </a:p>
        </p:txBody>
      </p:sp>
      <p:sp>
        <p:nvSpPr>
          <p:cNvPr id="10" name="Title 9"/>
          <p:cNvSpPr>
            <a:spLocks noGrp="1"/>
          </p:cNvSpPr>
          <p:nvPr>
            <p:ph type="title"/>
          </p:nvPr>
        </p:nvSpPr>
        <p:spPr>
          <a:xfrm>
            <a:off x="360000" y="359999"/>
            <a:ext cx="4186800" cy="3400227"/>
          </a:xfrm>
        </p:spPr>
        <p:txBody>
          <a:bodyPr anchor="b"/>
          <a:lstStyle/>
          <a:p>
            <a:r>
              <a:rPr lang="en-US" noProof="0"/>
              <a:t>Click to edit Master title style</a:t>
            </a:r>
            <a:endParaRPr lang="en-US" noProof="0"/>
          </a:p>
        </p:txBody>
      </p:sp>
      <p:sp>
        <p:nvSpPr>
          <p:cNvPr id="2" name="Footer Placeholder 1"/>
          <p:cNvSpPr>
            <a:spLocks noGrp="1"/>
          </p:cNvSpPr>
          <p:nvPr>
            <p:ph type="ftr" sz="quarter" idx="10"/>
          </p:nvPr>
        </p:nvSpPr>
        <p:spPr/>
        <p:txBody>
          <a:bodyPr/>
          <a:lstStyle/>
          <a:p>
            <a:endParaRPr lang="en-US" noProof="0" dirty="0"/>
          </a:p>
        </p:txBody>
      </p:sp>
      <p:sp>
        <p:nvSpPr>
          <p:cNvPr id="5" name="Slide Number Placeholder 4"/>
          <p:cNvSpPr>
            <a:spLocks noGrp="1"/>
          </p:cNvSpPr>
          <p:nvPr>
            <p:ph type="sldNum" sz="quarter" idx="11"/>
          </p:nvPr>
        </p:nvSpPr>
        <p:spPr>
          <a:xfrm>
            <a:off x="11728948" y="6385422"/>
            <a:ext cx="288000" cy="288000"/>
          </a:xfrm>
          <a:prstGeom prst="ellipse">
            <a:avLst/>
          </a:prstGeom>
        </p:spPr>
        <p:txBody>
          <a:bodyPr/>
          <a:lstStyle/>
          <a:p>
            <a:pPr algn="ctr"/>
            <a:fld id="{B67B645E-C5E5-4727-B977-D372A0AA71D9}" type="slidenum">
              <a:rPr lang="en-US" noProof="0" smtClean="0"/>
            </a:fld>
            <a:endParaRPr lang="en-US"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2" name="Freeform: Shape 11"/>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dirty="0"/>
          </a:p>
        </p:txBody>
      </p:sp>
      <p:sp>
        <p:nvSpPr>
          <p:cNvPr id="13" name="Freeform: Shape 12"/>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dirty="0"/>
          </a:p>
        </p:txBody>
      </p:sp>
      <p:sp>
        <p:nvSpPr>
          <p:cNvPr id="3" name="Picture Placeholder 2" descr="Image Placeholde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endParaRPr lang="en-US" noProof="0" dirty="0"/>
          </a:p>
        </p:txBody>
      </p:sp>
      <p:sp>
        <p:nvSpPr>
          <p:cNvPr id="2" name="Title 1"/>
          <p:cNvSpPr>
            <a:spLocks noGrp="1"/>
          </p:cNvSpPr>
          <p:nvPr>
            <p:ph type="title"/>
          </p:nvPr>
        </p:nvSpPr>
        <p:spPr>
          <a:xfrm>
            <a:off x="360000" y="359998"/>
            <a:ext cx="4186799" cy="3400228"/>
          </a:xfrm>
        </p:spPr>
        <p:txBody>
          <a:bodyPr anchor="b"/>
          <a:lstStyle>
            <a:lvl1pPr>
              <a:defRPr sz="3200"/>
            </a:lvl1pPr>
          </a:lstStyle>
          <a:p>
            <a:r>
              <a:rPr lang="en-US" noProof="0"/>
              <a:t>Click to edit Master title style</a:t>
            </a:r>
            <a:endParaRPr lang="en-US" noProof="0"/>
          </a:p>
        </p:txBody>
      </p:sp>
      <p:sp>
        <p:nvSpPr>
          <p:cNvPr id="11" name="Text Placeholder 3"/>
          <p:cNvSpPr>
            <a:spLocks noGrp="1"/>
          </p:cNvSpPr>
          <p:nvPr>
            <p:ph type="body" sz="half" idx="13"/>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endParaRPr lang="en-US" noProof="0"/>
          </a:p>
        </p:txBody>
      </p:sp>
      <p:sp>
        <p:nvSpPr>
          <p:cNvPr id="4" name="Footer Placeholder 3"/>
          <p:cNvSpPr>
            <a:spLocks noGrp="1"/>
          </p:cNvSpPr>
          <p:nvPr>
            <p:ph type="ftr" sz="quarter" idx="14"/>
          </p:nvPr>
        </p:nvSpPr>
        <p:spPr/>
        <p:txBody>
          <a:bodyPr/>
          <a:lstStyle/>
          <a:p>
            <a:endParaRPr lang="en-US" noProof="0" dirty="0"/>
          </a:p>
        </p:txBody>
      </p:sp>
      <p:sp>
        <p:nvSpPr>
          <p:cNvPr id="5" name="Slide Number Placeholder 4"/>
          <p:cNvSpPr>
            <a:spLocks noGrp="1"/>
          </p:cNvSpPr>
          <p:nvPr>
            <p:ph type="sldNum" sz="quarter" idx="15"/>
          </p:nvPr>
        </p:nvSpPr>
        <p:spPr>
          <a:xfrm>
            <a:off x="11728948" y="6385422"/>
            <a:ext cx="288000" cy="288000"/>
          </a:xfrm>
          <a:prstGeom prst="ellipse">
            <a:avLst/>
          </a:prstGeom>
        </p:spPr>
        <p:txBody>
          <a:bodyPr/>
          <a:lstStyle/>
          <a:p>
            <a:pPr algn="ctr"/>
            <a:fld id="{B67B645E-C5E5-4727-B977-D372A0AA71D9}" type="slidenum">
              <a:rPr lang="en-US" noProof="0" smtClean="0"/>
            </a:fld>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23" name="Freeform: Shape 22"/>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24" name="Freeform: Shape 23"/>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25" name="Freeform: Shape 24"/>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20" name="Picture Placeholder 15"/>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endParaRPr lang="en-US" noProof="0" dirty="0"/>
          </a:p>
        </p:txBody>
      </p:sp>
      <p:sp>
        <p:nvSpPr>
          <p:cNvPr id="6" name="Text Placeholder 8"/>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8" name="Text Placeholder 10"/>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21" name="Picture Placeholder 15"/>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endParaRPr lang="en-US" noProof="0" dirty="0"/>
          </a:p>
        </p:txBody>
      </p:sp>
      <p:sp>
        <p:nvSpPr>
          <p:cNvPr id="9" name="Text Placeholder 8"/>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0" name="Text Placeholder 10"/>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22" name="Picture Placeholder 15"/>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endParaRPr lang="en-US" noProof="0" dirty="0"/>
          </a:p>
        </p:txBody>
      </p:sp>
      <p:sp>
        <p:nvSpPr>
          <p:cNvPr id="11" name="Text Placeholder 8"/>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2" name="Text Placeholder 10"/>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4" name="Title 3"/>
          <p:cNvSpPr>
            <a:spLocks noGrp="1"/>
          </p:cNvSpPr>
          <p:nvPr>
            <p:ph type="title"/>
          </p:nvPr>
        </p:nvSpPr>
        <p:spPr/>
        <p:txBody>
          <a:bodyPr/>
          <a:lstStyle/>
          <a:p>
            <a:r>
              <a:rPr lang="en-US" noProof="0"/>
              <a:t>Click to edit Master title style</a:t>
            </a:r>
            <a:endParaRPr lang="en-US" noProof="0"/>
          </a:p>
        </p:txBody>
      </p:sp>
      <p:sp>
        <p:nvSpPr>
          <p:cNvPr id="7" name="Footer Placeholder 6"/>
          <p:cNvSpPr>
            <a:spLocks noGrp="1"/>
          </p:cNvSpPr>
          <p:nvPr>
            <p:ph type="ftr" sz="quarter" idx="50"/>
          </p:nvPr>
        </p:nvSpPr>
        <p:spPr/>
        <p:txBody>
          <a:bodyPr/>
          <a:lstStyle/>
          <a:p>
            <a:endParaRPr lang="en-US" noProof="0" dirty="0"/>
          </a:p>
        </p:txBody>
      </p:sp>
      <p:sp>
        <p:nvSpPr>
          <p:cNvPr id="13" name="Slide Number Placeholder 12"/>
          <p:cNvSpPr>
            <a:spLocks noGrp="1"/>
          </p:cNvSpPr>
          <p:nvPr>
            <p:ph type="sldNum" sz="quarter" idx="51"/>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fld>
            <a:endParaRPr lang="en-US" noProof="0" dirty="0"/>
          </a:p>
        </p:txBody>
      </p:sp>
      <p:sp>
        <p:nvSpPr>
          <p:cNvPr id="26" name="Text Placeholder 4"/>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21" name="Text Placeholder 10"/>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29" name="Freeform: Shape 28"/>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30" name="Freeform: Shape 29"/>
          <p:cNvSpPr>
            <a:spLocks noChangeAspect="1"/>
          </p:cNvSpPr>
          <p:nvPr userDrawn="1"/>
        </p:nvSpPr>
        <p:spPr>
          <a:xfrm>
            <a:off x="2356714" y="2112919"/>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37" name="Freeform: Shape 36"/>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34" name="Picture Placeholder 15"/>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endParaRPr lang="en-US" noProof="0" dirty="0"/>
          </a:p>
        </p:txBody>
      </p:sp>
      <p:sp>
        <p:nvSpPr>
          <p:cNvPr id="16" name="Text Placeholder 8"/>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7" name="Text Placeholder 10"/>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35" name="Picture Placeholder 15"/>
          <p:cNvSpPr>
            <a:spLocks noGrp="1"/>
          </p:cNvSpPr>
          <p:nvPr>
            <p:ph type="pic" sz="quarter" idx="47" hasCustomPrompt="1"/>
          </p:nvPr>
        </p:nvSpPr>
        <p:spPr>
          <a:xfrm>
            <a:off x="3098828" y="28440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endParaRPr lang="en-US" noProof="0" dirty="0"/>
          </a:p>
        </p:txBody>
      </p:sp>
      <p:sp>
        <p:nvSpPr>
          <p:cNvPr id="18" name="Text Placeholder 8"/>
          <p:cNvSpPr>
            <a:spLocks noGrp="1"/>
          </p:cNvSpPr>
          <p:nvPr>
            <p:ph type="body" sz="quarter" idx="33" hasCustomPrompt="1"/>
          </p:nvPr>
        </p:nvSpPr>
        <p:spPr>
          <a:xfrm>
            <a:off x="2590091"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9" name="Text Placeholder 10"/>
          <p:cNvSpPr>
            <a:spLocks noGrp="1"/>
          </p:cNvSpPr>
          <p:nvPr>
            <p:ph type="body" sz="quarter" idx="34" hasCustomPrompt="1"/>
          </p:nvPr>
        </p:nvSpPr>
        <p:spPr>
          <a:xfrm>
            <a:off x="2590091"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36" name="Picture Placeholder 15"/>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endParaRPr lang="en-US" noProof="0" dirty="0"/>
          </a:p>
        </p:txBody>
      </p:sp>
      <p:sp>
        <p:nvSpPr>
          <p:cNvPr id="20" name="Text Placeholder 8"/>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2" name="Title 1"/>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endParaRPr lang="en-US" noProof="0"/>
          </a:p>
        </p:txBody>
      </p:sp>
      <p:sp>
        <p:nvSpPr>
          <p:cNvPr id="3" name="Subtitle 2"/>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sp>
        <p:nvSpPr>
          <p:cNvPr id="4" name="Footer Placeholder 3"/>
          <p:cNvSpPr>
            <a:spLocks noGrp="1"/>
          </p:cNvSpPr>
          <p:nvPr>
            <p:ph type="ftr" sz="quarter" idx="49"/>
          </p:nvPr>
        </p:nvSpPr>
        <p:spPr/>
        <p:txBody>
          <a:bodyPr/>
          <a:lstStyle/>
          <a:p>
            <a:endParaRPr lang="en-US" noProof="0" dirty="0"/>
          </a:p>
        </p:txBody>
      </p:sp>
      <p:sp>
        <p:nvSpPr>
          <p:cNvPr id="6" name="Slide Number Placeholder 5"/>
          <p:cNvSpPr>
            <a:spLocks noGrp="1"/>
          </p:cNvSpPr>
          <p:nvPr>
            <p:ph type="sldNum" sz="quarter" idx="50"/>
          </p:nvPr>
        </p:nvSpPr>
        <p:spPr>
          <a:xfrm>
            <a:off x="11728948" y="6385422"/>
            <a:ext cx="288000" cy="288000"/>
          </a:xfrm>
          <a:prstGeom prst="ellipse">
            <a:avLst/>
          </a:prstGeom>
          <a:solidFill>
            <a:schemeClr val="tx1"/>
          </a:solidFill>
        </p:spPr>
        <p:txBody>
          <a:bodyPr/>
          <a:lstStyle>
            <a:lvl1pPr algn="ctr">
              <a:defRPr/>
            </a:lvl1pPr>
          </a:lstStyle>
          <a:p>
            <a:fld id="{B67B645E-C5E5-4727-B977-D372A0AA71D9}" type="slidenum">
              <a:rPr lang="en-US" noProof="0" smtClean="0"/>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Option 1">
    <p:bg>
      <p:bgPr>
        <a:solidFill>
          <a:schemeClr val="bg1">
            <a:lumMod val="95000"/>
          </a:schemeClr>
        </a:solidFill>
        <a:effectLst/>
      </p:bgPr>
    </p:bg>
    <p:spTree>
      <p:nvGrpSpPr>
        <p:cNvPr id="1" name=""/>
        <p:cNvGrpSpPr/>
        <p:nvPr/>
      </p:nvGrpSpPr>
      <p:grpSpPr>
        <a:xfrm>
          <a:off x="0" y="0"/>
          <a:ext cx="0" cy="0"/>
          <a:chOff x="0" y="0"/>
          <a:chExt cx="0" cy="0"/>
        </a:xfrm>
      </p:grpSpPr>
      <p:sp>
        <p:nvSpPr>
          <p:cNvPr id="50" name="Freeform: Shape 49"/>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30" name="Freeform: Shape 29"/>
          <p:cNvSpPr>
            <a:spLocks noChangeAspect="1"/>
          </p:cNvSpPr>
          <p:nvPr userDrawn="1"/>
        </p:nvSpPr>
        <p:spPr>
          <a:xfrm>
            <a:off x="1634555" y="607910"/>
            <a:ext cx="1404528" cy="13860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39" name="Freeform: Shape 38"/>
          <p:cNvSpPr>
            <a:spLocks noChangeAspect="1"/>
          </p:cNvSpPr>
          <p:nvPr userDrawn="1"/>
        </p:nvSpPr>
        <p:spPr>
          <a:xfrm>
            <a:off x="3628054" y="462380"/>
            <a:ext cx="1679248" cy="167706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40" name="Freeform: Shape 39"/>
          <p:cNvSpPr>
            <a:spLocks noChangeAspect="1"/>
          </p:cNvSpPr>
          <p:nvPr userDrawn="1"/>
        </p:nvSpPr>
        <p:spPr>
          <a:xfrm>
            <a:off x="1511544" y="3457426"/>
            <a:ext cx="1650551" cy="167706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41" name="Freeform: Shape 40"/>
          <p:cNvSpPr>
            <a:spLocks noChangeAspect="1"/>
          </p:cNvSpPr>
          <p:nvPr userDrawn="1"/>
        </p:nvSpPr>
        <p:spPr>
          <a:xfrm>
            <a:off x="3454539" y="3281335"/>
            <a:ext cx="2026278" cy="2029243"/>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dirty="0"/>
          </a:p>
        </p:txBody>
      </p:sp>
      <p:sp>
        <p:nvSpPr>
          <p:cNvPr id="33" name="Picture Placeholder 15"/>
          <p:cNvSpPr>
            <a:spLocks noGrp="1"/>
          </p:cNvSpPr>
          <p:nvPr>
            <p:ph type="pic" sz="quarter" idx="51" hasCustomPrompt="1"/>
          </p:nvPr>
        </p:nvSpPr>
        <p:spPr>
          <a:xfrm>
            <a:off x="2026412"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endParaRPr lang="en-US" noProof="0" dirty="0"/>
          </a:p>
        </p:txBody>
      </p:sp>
      <p:sp>
        <p:nvSpPr>
          <p:cNvPr id="16" name="Text Placeholder 8"/>
          <p:cNvSpPr>
            <a:spLocks noGrp="1"/>
          </p:cNvSpPr>
          <p:nvPr>
            <p:ph type="body" sz="quarter" idx="17" hasCustomPrompt="1"/>
          </p:nvPr>
        </p:nvSpPr>
        <p:spPr>
          <a:xfrm>
            <a:off x="1526819" y="2283776"/>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7" name="Text Placeholder 10"/>
          <p:cNvSpPr>
            <a:spLocks noGrp="1"/>
          </p:cNvSpPr>
          <p:nvPr>
            <p:ph type="body" sz="quarter" idx="18" hasCustomPrompt="1"/>
          </p:nvPr>
        </p:nvSpPr>
        <p:spPr>
          <a:xfrm>
            <a:off x="1526819"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34" name="Picture Placeholder 15"/>
          <p:cNvSpPr>
            <a:spLocks noGrp="1"/>
          </p:cNvSpPr>
          <p:nvPr>
            <p:ph type="pic" sz="quarter" idx="52" hasCustomPrompt="1"/>
          </p:nvPr>
        </p:nvSpPr>
        <p:spPr>
          <a:xfrm>
            <a:off x="4157271"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endParaRPr lang="en-US" noProof="0" dirty="0"/>
          </a:p>
        </p:txBody>
      </p:sp>
      <p:sp>
        <p:nvSpPr>
          <p:cNvPr id="18" name="Text Placeholder 8"/>
          <p:cNvSpPr>
            <a:spLocks noGrp="1"/>
          </p:cNvSpPr>
          <p:nvPr>
            <p:ph type="body" sz="quarter" idx="33" hasCustomPrompt="1"/>
          </p:nvPr>
        </p:nvSpPr>
        <p:spPr>
          <a:xfrm>
            <a:off x="3657678" y="2283776"/>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dirty="0"/>
              <a:t>Bullet 2</a:t>
            </a:r>
            <a:endParaRPr lang="en-US" noProof="0" dirty="0"/>
          </a:p>
        </p:txBody>
      </p:sp>
      <p:sp>
        <p:nvSpPr>
          <p:cNvPr id="19" name="Text Placeholder 10"/>
          <p:cNvSpPr>
            <a:spLocks noGrp="1"/>
          </p:cNvSpPr>
          <p:nvPr>
            <p:ph type="body" sz="quarter" idx="34" hasCustomPrompt="1"/>
          </p:nvPr>
        </p:nvSpPr>
        <p:spPr>
          <a:xfrm>
            <a:off x="3657678"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37" name="Picture Placeholder 15"/>
          <p:cNvSpPr>
            <a:spLocks noGrp="1"/>
          </p:cNvSpPr>
          <p:nvPr>
            <p:ph type="pic" sz="quarter" idx="53" hasCustomPrompt="1"/>
          </p:nvPr>
        </p:nvSpPr>
        <p:spPr>
          <a:xfrm>
            <a:off x="2025434"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endParaRPr lang="en-US" noProof="0" dirty="0"/>
          </a:p>
        </p:txBody>
      </p:sp>
      <p:sp>
        <p:nvSpPr>
          <p:cNvPr id="25" name="Text Placeholder 8"/>
          <p:cNvSpPr>
            <a:spLocks noGrp="1"/>
          </p:cNvSpPr>
          <p:nvPr>
            <p:ph type="body" sz="quarter" idx="45" hasCustomPrompt="1"/>
          </p:nvPr>
        </p:nvSpPr>
        <p:spPr>
          <a:xfrm>
            <a:off x="1526819" y="54481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endParaRPr lang="en-US" noProof="0"/>
          </a:p>
        </p:txBody>
      </p:sp>
      <p:sp>
        <p:nvSpPr>
          <p:cNvPr id="26" name="Text Placeholder 10"/>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38" name="Picture Placeholder 15"/>
          <p:cNvSpPr>
            <a:spLocks noGrp="1"/>
          </p:cNvSpPr>
          <p:nvPr>
            <p:ph type="pic" sz="quarter" idx="54" hasCustomPrompt="1"/>
          </p:nvPr>
        </p:nvSpPr>
        <p:spPr>
          <a:xfrm>
            <a:off x="4156293"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endParaRPr lang="en-US" noProof="0" dirty="0"/>
          </a:p>
        </p:txBody>
      </p:sp>
      <p:sp>
        <p:nvSpPr>
          <p:cNvPr id="27" name="Text Placeholder 8"/>
          <p:cNvSpPr>
            <a:spLocks noGrp="1"/>
          </p:cNvSpPr>
          <p:nvPr>
            <p:ph type="body" sz="quarter" idx="47" hasCustomPrompt="1"/>
          </p:nvPr>
        </p:nvSpPr>
        <p:spPr>
          <a:xfrm>
            <a:off x="3657678" y="54481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endParaRPr lang="en-US" noProof="0"/>
          </a:p>
        </p:txBody>
      </p:sp>
      <p:sp>
        <p:nvSpPr>
          <p:cNvPr id="28" name="Text Placeholder 10"/>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4" name="Footer Placeholder 3"/>
          <p:cNvSpPr>
            <a:spLocks noGrp="1"/>
          </p:cNvSpPr>
          <p:nvPr>
            <p:ph type="ftr" sz="quarter" idx="55"/>
          </p:nvPr>
        </p:nvSpPr>
        <p:spPr/>
        <p:txBody>
          <a:bodyPr/>
          <a:lstStyle/>
          <a:p>
            <a:endParaRPr lang="en-US" noProof="0" dirty="0"/>
          </a:p>
        </p:txBody>
      </p:sp>
      <p:sp>
        <p:nvSpPr>
          <p:cNvPr id="6" name="Slide Number Placeholder 5"/>
          <p:cNvSpPr>
            <a:spLocks noGrp="1"/>
          </p:cNvSpPr>
          <p:nvPr>
            <p:ph type="sldNum" sz="quarter" idx="56"/>
          </p:nvPr>
        </p:nvSpPr>
        <p:spPr>
          <a:xfrm>
            <a:off x="11728948" y="6385422"/>
            <a:ext cx="288000" cy="288000"/>
          </a:xfrm>
          <a:prstGeom prst="ellipse">
            <a:avLst/>
          </a:prstGeom>
          <a:solidFill>
            <a:schemeClr val="tx1"/>
          </a:solidFill>
        </p:spPr>
        <p:txBody>
          <a:bodyPr/>
          <a:lstStyle>
            <a:lvl1pPr algn="ctr">
              <a:defRPr/>
            </a:lvl1pPr>
          </a:lstStyle>
          <a:p>
            <a:fld id="{B67B645E-C5E5-4727-B977-D372A0AA71D9}" type="slidenum">
              <a:rPr lang="en-US" noProof="0" smtClean="0"/>
            </a:fld>
            <a:endParaRPr lang="en-US" noProof="0" dirty="0"/>
          </a:p>
        </p:txBody>
      </p:sp>
      <p:sp>
        <p:nvSpPr>
          <p:cNvPr id="51" name="Title 1"/>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endParaRPr lang="en-US" noProof="0"/>
          </a:p>
        </p:txBody>
      </p:sp>
      <p:sp>
        <p:nvSpPr>
          <p:cNvPr id="52" name="Subtitle 2"/>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gradFill>
          <a:gsLst>
            <a:gs pos="0">
              <a:schemeClr val="tx2">
                <a:lumMod val="75000"/>
              </a:schemeClr>
            </a:gs>
            <a:gs pos="100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1" name="Freeform: Shape 20"/>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3" name="Footer Placeholder 2"/>
          <p:cNvSpPr>
            <a:spLocks noGrp="1"/>
          </p:cNvSpPr>
          <p:nvPr>
            <p:ph type="ftr" sz="quarter" idx="14"/>
          </p:nvPr>
        </p:nvSpPr>
        <p:spPr/>
        <p:txBody>
          <a:bodyPr/>
          <a:lstStyle/>
          <a:p>
            <a:endParaRPr lang="en-US" noProof="0" dirty="0"/>
          </a:p>
        </p:txBody>
      </p:sp>
      <p:sp>
        <p:nvSpPr>
          <p:cNvPr id="4" name="Slide Number Placeholder 3"/>
          <p:cNvSpPr>
            <a:spLocks noGrp="1"/>
          </p:cNvSpPr>
          <p:nvPr>
            <p:ph type="sldNum" sz="quarter" idx="15"/>
          </p:nvPr>
        </p:nvSpPr>
        <p:spPr>
          <a:xfrm>
            <a:off x="11728948" y="6385422"/>
            <a:ext cx="288000" cy="288000"/>
          </a:xfrm>
          <a:prstGeom prst="ellipse">
            <a:avLst/>
          </a:prstGeom>
          <a:solidFill>
            <a:schemeClr val="tx1"/>
          </a:solidFill>
        </p:spPr>
        <p:txBody>
          <a:bodyPr/>
          <a:lstStyle>
            <a:lvl1pPr algn="ctr">
              <a:defRPr/>
            </a:lvl1pPr>
          </a:lstStyle>
          <a:p>
            <a:fld id="{B67B645E-C5E5-4727-B977-D372A0AA71D9}" type="slidenum">
              <a:rPr lang="en-US" noProof="0" smtClean="0"/>
            </a:fld>
            <a:endParaRPr lang="en-US" noProof="0" dirty="0"/>
          </a:p>
        </p:txBody>
      </p:sp>
      <p:sp>
        <p:nvSpPr>
          <p:cNvPr id="17" name="Title 1"/>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noProof="0"/>
              <a:t>Slide Title</a:t>
            </a:r>
            <a:endParaRPr lang="en-US" noProof="0"/>
          </a:p>
        </p:txBody>
      </p:sp>
      <p:sp>
        <p:nvSpPr>
          <p:cNvPr id="18" name="Subtitle 2"/>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pic>
        <p:nvPicPr>
          <p:cNvPr id="31" name="Picture 30"/>
          <p:cNvPicPr>
            <a:picLocks noChangeAspect="1"/>
          </p:cNvPicPr>
          <p:nvPr userDrawn="1"/>
        </p:nvPicPr>
        <p:blipFill rotWithShape="1">
          <a:blip r:embed="rId2" cstate="screen"/>
          <a:srcRect/>
          <a:stretch>
            <a:fillRect/>
          </a:stretch>
        </p:blipFill>
        <p:spPr>
          <a:xfrm flipH="1">
            <a:off x="-1" y="457201"/>
            <a:ext cx="10705833" cy="6195852"/>
          </a:xfrm>
          <a:prstGeom prst="rect">
            <a:avLst/>
          </a:prstGeom>
        </p:spPr>
      </p:pic>
      <p:sp>
        <p:nvSpPr>
          <p:cNvPr id="32" name="Picture Placeholder 10"/>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endParaRPr lang="en-US" noProof="0"/>
          </a:p>
        </p:txBody>
      </p:sp>
      <p:sp>
        <p:nvSpPr>
          <p:cNvPr id="4" name="Content Placeholder 3"/>
          <p:cNvSpPr>
            <a:spLocks noGrp="1"/>
          </p:cNvSpPr>
          <p:nvPr>
            <p:ph sz="half" idx="2"/>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2" name="Text Placeholder 11"/>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endParaRPr lang="en-US" noProof="0"/>
          </a:p>
        </p:txBody>
      </p:sp>
      <p:sp>
        <p:nvSpPr>
          <p:cNvPr id="8" name="Text Placeholder 7"/>
          <p:cNvSpPr>
            <a:spLocks noGrp="1"/>
          </p:cNvSpPr>
          <p:nvPr>
            <p:ph type="body" sz="quarter" idx="12"/>
          </p:nvPr>
        </p:nvSpPr>
        <p:spPr>
          <a:xfrm>
            <a:off x="6753360" y="3314701"/>
            <a:ext cx="3069500" cy="3051192"/>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 name="Title 1"/>
          <p:cNvSpPr>
            <a:spLocks noGrp="1"/>
          </p:cNvSpPr>
          <p:nvPr>
            <p:ph type="title"/>
          </p:nvPr>
        </p:nvSpPr>
        <p:spPr/>
        <p:txBody>
          <a:bodyPr/>
          <a:lstStyle/>
          <a:p>
            <a:r>
              <a:rPr lang="en-US" noProof="0"/>
              <a:t>Click to edit Master title style</a:t>
            </a:r>
            <a:endParaRPr lang="en-US" noProof="0"/>
          </a:p>
        </p:txBody>
      </p:sp>
      <p:sp>
        <p:nvSpPr>
          <p:cNvPr id="7" name="Footer Placeholder 6"/>
          <p:cNvSpPr>
            <a:spLocks noGrp="1"/>
          </p:cNvSpPr>
          <p:nvPr>
            <p:ph type="ftr" sz="quarter" idx="18"/>
          </p:nvPr>
        </p:nvSpPr>
        <p:spPr/>
        <p:txBody>
          <a:bodyPr/>
          <a:lstStyle/>
          <a:p>
            <a:endParaRPr lang="en-US" noProof="0" dirty="0"/>
          </a:p>
        </p:txBody>
      </p:sp>
      <p:sp>
        <p:nvSpPr>
          <p:cNvPr id="13" name="Text Placeholder 4"/>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sp>
        <p:nvSpPr>
          <p:cNvPr id="10" name="Slide Number Placeholder 9"/>
          <p:cNvSpPr>
            <a:spLocks noGrp="1"/>
          </p:cNvSpPr>
          <p:nvPr>
            <p:ph type="sldNum" sz="quarter" idx="21"/>
          </p:nvPr>
        </p:nvSpPr>
        <p:spPr>
          <a:xfrm>
            <a:off x="11728948" y="6385422"/>
            <a:ext cx="288000" cy="288000"/>
          </a:xfrm>
          <a:prstGeom prst="ellipse">
            <a:avLst/>
          </a:prstGeom>
        </p:spPr>
        <p:txBody>
          <a:bodyPr/>
          <a:lstStyle/>
          <a:p>
            <a:fld id="{B67B645E-C5E5-4727-B977-D372A0AA71D9}" type="slidenum">
              <a:rPr lang="en-US" noProof="0" smtClean="0"/>
            </a:fld>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1" name="Freeform: Shape 20"/>
          <p:cNvSpPr>
            <a:spLocks noChangeAspect="1"/>
          </p:cNvSpPr>
          <p:nvPr userDrawn="1"/>
        </p:nvSpPr>
        <p:spPr>
          <a:xfrm>
            <a:off x="8015138" y="2208637"/>
            <a:ext cx="3112534" cy="3117089"/>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lumMod val="75000"/>
            </a:schemeClr>
          </a:solidFill>
          <a:ln w="9525" cap="flat">
            <a:noFill/>
            <a:prstDash val="solid"/>
            <a:miter/>
          </a:ln>
        </p:spPr>
        <p:txBody>
          <a:bodyPr rtlCol="0" anchor="ctr"/>
          <a:lstStyle/>
          <a:p>
            <a:endParaRPr lang="en-US" noProof="0" dirty="0"/>
          </a:p>
        </p:txBody>
      </p:sp>
      <p:sp>
        <p:nvSpPr>
          <p:cNvPr id="20" name="Freeform: Shape 19"/>
          <p:cNvSpPr>
            <a:spLocks noChangeAspect="1"/>
          </p:cNvSpPr>
          <p:nvPr userDrawn="1"/>
        </p:nvSpPr>
        <p:spPr>
          <a:xfrm>
            <a:off x="4651994" y="1795087"/>
            <a:ext cx="3813116" cy="387435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8" name="Text Placeholder 9"/>
          <p:cNvSpPr>
            <a:spLocks noGrp="1"/>
          </p:cNvSpPr>
          <p:nvPr>
            <p:ph type="body" sz="quarter" idx="28" hasCustomPrompt="1"/>
          </p:nvPr>
        </p:nvSpPr>
        <p:spPr>
          <a:xfrm>
            <a:off x="4660588" y="1864921"/>
            <a:ext cx="3804522" cy="3804522"/>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endParaRPr lang="en-US" noProof="0"/>
          </a:p>
        </p:txBody>
      </p:sp>
      <p:sp>
        <p:nvSpPr>
          <p:cNvPr id="9" name="Text Placeholder 9"/>
          <p:cNvSpPr>
            <a:spLocks noGrp="1"/>
          </p:cNvSpPr>
          <p:nvPr>
            <p:ph type="body" sz="quarter" idx="29" hasCustomPrompt="1"/>
          </p:nvPr>
        </p:nvSpPr>
        <p:spPr>
          <a:xfrm>
            <a:off x="7992026" y="2207063"/>
            <a:ext cx="3120238" cy="3120238"/>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endParaRPr lang="en-US" noProof="0"/>
          </a:p>
        </p:txBody>
      </p:sp>
      <p:sp>
        <p:nvSpPr>
          <p:cNvPr id="19" name="Freeform: Shape 18"/>
          <p:cNvSpPr>
            <a:spLocks noChangeAspect="1"/>
          </p:cNvSpPr>
          <p:nvPr userDrawn="1"/>
        </p:nvSpPr>
        <p:spPr>
          <a:xfrm>
            <a:off x="665259" y="1425981"/>
            <a:ext cx="4790773" cy="4727573"/>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alpha val="87000"/>
            </a:schemeClr>
          </a:solidFill>
          <a:ln w="9525" cap="flat">
            <a:noFill/>
            <a:prstDash val="solid"/>
            <a:miter/>
          </a:ln>
        </p:spPr>
        <p:txBody>
          <a:bodyPr rtlCol="0" anchor="ctr"/>
          <a:lstStyle/>
          <a:p>
            <a:endParaRPr lang="en-US" noProof="0" dirty="0"/>
          </a:p>
        </p:txBody>
      </p:sp>
      <p:sp>
        <p:nvSpPr>
          <p:cNvPr id="6" name="Text Placeholder 3"/>
          <p:cNvSpPr>
            <a:spLocks noGrp="1"/>
          </p:cNvSpPr>
          <p:nvPr>
            <p:ph type="body" sz="quarter" idx="27" hasCustomPrompt="1"/>
          </p:nvPr>
        </p:nvSpPr>
        <p:spPr>
          <a:xfrm>
            <a:off x="968829" y="1593150"/>
            <a:ext cx="4348065" cy="4348065"/>
          </a:xfrm>
          <a:prstGeom prst="ellipse">
            <a:avLst/>
          </a:prstGeom>
          <a:noFill/>
          <a:ln>
            <a:noFill/>
          </a:ln>
        </p:spPr>
        <p:txBody>
          <a:bodyPr anchor="ctr"/>
          <a:lstStyle>
            <a:lvl1pPr marL="0" indent="0" algn="ctr">
              <a:buNone/>
              <a:defRPr sz="1800">
                <a:solidFill>
                  <a:schemeClr val="bg1"/>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endParaRPr lang="en-US" noProof="0"/>
          </a:p>
        </p:txBody>
      </p:sp>
      <p:sp>
        <p:nvSpPr>
          <p:cNvPr id="10" name="Text Placeholder 3"/>
          <p:cNvSpPr>
            <a:spLocks noGrp="1"/>
          </p:cNvSpPr>
          <p:nvPr>
            <p:ph type="body" sz="quarter" idx="30" hasCustomPrompt="1"/>
          </p:nvPr>
        </p:nvSpPr>
        <p:spPr>
          <a:xfrm>
            <a:off x="1737052" y="2187400"/>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endParaRPr lang="en-US" noProof="0"/>
          </a:p>
        </p:txBody>
      </p:sp>
      <p:sp>
        <p:nvSpPr>
          <p:cNvPr id="13" name="Content Placeholder 3"/>
          <p:cNvSpPr>
            <a:spLocks noGrp="1"/>
          </p:cNvSpPr>
          <p:nvPr>
            <p:ph sz="half" idx="2" hasCustomPrompt="1"/>
          </p:nvPr>
        </p:nvSpPr>
        <p:spPr>
          <a:xfrm>
            <a:off x="2152861"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endParaRPr lang="en-US" noProof="0"/>
          </a:p>
        </p:txBody>
      </p:sp>
      <p:sp>
        <p:nvSpPr>
          <p:cNvPr id="11" name="Text Placeholder 9"/>
          <p:cNvSpPr>
            <a:spLocks noGrp="1"/>
          </p:cNvSpPr>
          <p:nvPr>
            <p:ph type="body" sz="quarter" idx="31" hasCustomPrompt="1"/>
          </p:nvPr>
        </p:nvSpPr>
        <p:spPr>
          <a:xfrm>
            <a:off x="5157040"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endParaRPr lang="en-US" noProof="0"/>
          </a:p>
        </p:txBody>
      </p:sp>
      <p:sp>
        <p:nvSpPr>
          <p:cNvPr id="14" name="Text Placeholder 5"/>
          <p:cNvSpPr>
            <a:spLocks noGrp="1"/>
          </p:cNvSpPr>
          <p:nvPr>
            <p:ph type="body" sz="quarter" idx="33" hasCustomPrompt="1"/>
          </p:nvPr>
        </p:nvSpPr>
        <p:spPr>
          <a:xfrm>
            <a:off x="5572849"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endParaRPr lang="en-US" noProof="0"/>
          </a:p>
        </p:txBody>
      </p:sp>
      <p:sp>
        <p:nvSpPr>
          <p:cNvPr id="12" name="Text Placeholder 9"/>
          <p:cNvSpPr>
            <a:spLocks noGrp="1"/>
          </p:cNvSpPr>
          <p:nvPr>
            <p:ph type="body" sz="quarter" idx="32" hasCustomPrompt="1"/>
          </p:nvPr>
        </p:nvSpPr>
        <p:spPr>
          <a:xfrm>
            <a:off x="8300646"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endParaRPr lang="en-US" noProof="0"/>
          </a:p>
        </p:txBody>
      </p:sp>
      <p:sp>
        <p:nvSpPr>
          <p:cNvPr id="15" name="Text Placeholder 9"/>
          <p:cNvSpPr>
            <a:spLocks noGrp="1"/>
          </p:cNvSpPr>
          <p:nvPr>
            <p:ph type="body" sz="quarter" idx="34" hasCustomPrompt="1"/>
          </p:nvPr>
        </p:nvSpPr>
        <p:spPr>
          <a:xfrm>
            <a:off x="856214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endParaRPr lang="en-US" noProof="0"/>
          </a:p>
        </p:txBody>
      </p:sp>
      <p:sp>
        <p:nvSpPr>
          <p:cNvPr id="4" name="Title 3"/>
          <p:cNvSpPr>
            <a:spLocks noGrp="1"/>
          </p:cNvSpPr>
          <p:nvPr>
            <p:ph type="title"/>
          </p:nvPr>
        </p:nvSpPr>
        <p:spPr/>
        <p:txBody>
          <a:bodyPr/>
          <a:lstStyle/>
          <a:p>
            <a:r>
              <a:rPr lang="en-US" noProof="0"/>
              <a:t>Click to edit Master title style</a:t>
            </a:r>
            <a:endParaRPr lang="en-US" noProof="0"/>
          </a:p>
        </p:txBody>
      </p:sp>
      <p:sp>
        <p:nvSpPr>
          <p:cNvPr id="7" name="Footer Placeholder 6"/>
          <p:cNvSpPr>
            <a:spLocks noGrp="1"/>
          </p:cNvSpPr>
          <p:nvPr>
            <p:ph type="ftr" sz="quarter" idx="35"/>
          </p:nvPr>
        </p:nvSpPr>
        <p:spPr/>
        <p:txBody>
          <a:bodyPr/>
          <a:lstStyle/>
          <a:p>
            <a:endParaRPr lang="en-US" noProof="0" dirty="0"/>
          </a:p>
        </p:txBody>
      </p:sp>
      <p:sp>
        <p:nvSpPr>
          <p:cNvPr id="17" name="Slide Number Placeholder 16"/>
          <p:cNvSpPr>
            <a:spLocks noGrp="1"/>
          </p:cNvSpPr>
          <p:nvPr>
            <p:ph type="sldNum" sz="quarter" idx="36"/>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fld>
            <a:endParaRPr lang="en-US" noProof="0" dirty="0"/>
          </a:p>
        </p:txBody>
      </p:sp>
      <p:sp>
        <p:nvSpPr>
          <p:cNvPr id="18" name="Text Placeholder 4"/>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grpSp>
        <p:nvGrpSpPr>
          <p:cNvPr id="192" name="Group 191"/>
          <p:cNvGrpSpPr/>
          <p:nvPr userDrawn="1"/>
        </p:nvGrpSpPr>
        <p:grpSpPr>
          <a:xfrm>
            <a:off x="7999730" y="2916193"/>
            <a:ext cx="449973" cy="1657292"/>
            <a:chOff x="7999730" y="2916193"/>
            <a:chExt cx="449973" cy="1657292"/>
          </a:xfrm>
        </p:grpSpPr>
        <p:sp>
          <p:nvSpPr>
            <p:cNvPr id="179" name="Freeform: Shape 178"/>
            <p:cNvSpPr>
              <a:spLocks noChangeAspect="1"/>
            </p:cNvSpPr>
            <p:nvPr userDrawn="1"/>
          </p:nvSpPr>
          <p:spPr>
            <a:xfrm>
              <a:off x="7999730" y="2980625"/>
              <a:ext cx="391336" cy="1559276"/>
            </a:xfrm>
            <a:custGeom>
              <a:avLst/>
              <a:gdLst>
                <a:gd name="connsiteX0" fmla="*/ 212681 w 391336"/>
                <a:gd name="connsiteY0" fmla="*/ 0 h 1559276"/>
                <a:gd name="connsiteX1" fmla="*/ 220046 w 391336"/>
                <a:gd name="connsiteY1" fmla="*/ 14255 h 1559276"/>
                <a:gd name="connsiteX2" fmla="*/ 210820 w 391336"/>
                <a:gd name="connsiteY2" fmla="*/ 28585 h 1559276"/>
                <a:gd name="connsiteX3" fmla="*/ 188856 w 391336"/>
                <a:gd name="connsiteY3" fmla="*/ 67581 h 1559276"/>
                <a:gd name="connsiteX4" fmla="*/ 152997 w 391336"/>
                <a:gd name="connsiteY4" fmla="*/ 151251 h 1559276"/>
                <a:gd name="connsiteX5" fmla="*/ 167341 w 391336"/>
                <a:gd name="connsiteY5" fmla="*/ 110611 h 1559276"/>
                <a:gd name="connsiteX6" fmla="*/ 130286 w 391336"/>
                <a:gd name="connsiteY6" fmla="*/ 203844 h 1559276"/>
                <a:gd name="connsiteX7" fmla="*/ 111162 w 391336"/>
                <a:gd name="connsiteY7" fmla="*/ 251656 h 1559276"/>
                <a:gd name="connsiteX8" fmla="*/ 94427 w 391336"/>
                <a:gd name="connsiteY8" fmla="*/ 298272 h 1559276"/>
                <a:gd name="connsiteX9" fmla="*/ 80084 w 391336"/>
                <a:gd name="connsiteY9" fmla="*/ 343693 h 1559276"/>
                <a:gd name="connsiteX10" fmla="*/ 68131 w 391336"/>
                <a:gd name="connsiteY10" fmla="*/ 386724 h 1559276"/>
                <a:gd name="connsiteX11" fmla="*/ 56178 w 391336"/>
                <a:gd name="connsiteY11" fmla="*/ 460832 h 1559276"/>
                <a:gd name="connsiteX12" fmla="*/ 68131 w 391336"/>
                <a:gd name="connsiteY12" fmla="*/ 397481 h 1559276"/>
                <a:gd name="connsiteX13" fmla="*/ 70111 w 391336"/>
                <a:gd name="connsiteY13" fmla="*/ 409284 h 1559276"/>
                <a:gd name="connsiteX14" fmla="*/ 71996 w 391336"/>
                <a:gd name="connsiteY14" fmla="*/ 411069 h 1559276"/>
                <a:gd name="connsiteX15" fmla="*/ 96276 w 391336"/>
                <a:gd name="connsiteY15" fmla="*/ 316640 h 1559276"/>
                <a:gd name="connsiteX16" fmla="*/ 212151 w 391336"/>
                <a:gd name="connsiteY16" fmla="*/ 42332 h 1559276"/>
                <a:gd name="connsiteX17" fmla="*/ 224257 w 391336"/>
                <a:gd name="connsiteY17" fmla="*/ 22405 h 1559276"/>
                <a:gd name="connsiteX18" fmla="*/ 232589 w 391336"/>
                <a:gd name="connsiteY18" fmla="*/ 38533 h 1559276"/>
                <a:gd name="connsiteX19" fmla="*/ 252612 w 391336"/>
                <a:gd name="connsiteY19" fmla="*/ 81437 h 1559276"/>
                <a:gd name="connsiteX20" fmla="*/ 271204 w 391336"/>
                <a:gd name="connsiteY20" fmla="*/ 125772 h 1559276"/>
                <a:gd name="connsiteX21" fmla="*/ 289796 w 391336"/>
                <a:gd name="connsiteY21" fmla="*/ 171537 h 1559276"/>
                <a:gd name="connsiteX22" fmla="*/ 306958 w 391336"/>
                <a:gd name="connsiteY22" fmla="*/ 221593 h 1559276"/>
                <a:gd name="connsiteX23" fmla="*/ 298376 w 391336"/>
                <a:gd name="connsiteY23" fmla="*/ 213012 h 1559276"/>
                <a:gd name="connsiteX24" fmla="*/ 379895 w 391336"/>
                <a:gd name="connsiteY24" fmla="*/ 507625 h 1559276"/>
                <a:gd name="connsiteX25" fmla="*/ 356196 w 391336"/>
                <a:gd name="connsiteY25" fmla="*/ 449599 h 1559276"/>
                <a:gd name="connsiteX26" fmla="*/ 381886 w 391336"/>
                <a:gd name="connsiteY26" fmla="*/ 617930 h 1559276"/>
                <a:gd name="connsiteX27" fmla="*/ 391336 w 391336"/>
                <a:gd name="connsiteY27" fmla="*/ 805098 h 1559276"/>
                <a:gd name="connsiteX28" fmla="*/ 247478 w 391336"/>
                <a:gd name="connsiteY28" fmla="*/ 1517653 h 1559276"/>
                <a:gd name="connsiteX29" fmla="*/ 227427 w 391336"/>
                <a:gd name="connsiteY29" fmla="*/ 1559276 h 1559276"/>
                <a:gd name="connsiteX30" fmla="*/ 213956 w 391336"/>
                <a:gd name="connsiteY30" fmla="*/ 1535396 h 1559276"/>
                <a:gd name="connsiteX31" fmla="*/ 196028 w 391336"/>
                <a:gd name="connsiteY31" fmla="*/ 1505515 h 1559276"/>
                <a:gd name="connsiteX32" fmla="*/ 173317 w 391336"/>
                <a:gd name="connsiteY32" fmla="*/ 1466070 h 1559276"/>
                <a:gd name="connsiteX33" fmla="*/ 170926 w 391336"/>
                <a:gd name="connsiteY33" fmla="*/ 1440969 h 1559276"/>
                <a:gd name="connsiteX34" fmla="*/ 152997 w 391336"/>
                <a:gd name="connsiteY34" fmla="*/ 1415867 h 1559276"/>
                <a:gd name="connsiteX35" fmla="*/ 125505 w 391336"/>
                <a:gd name="connsiteY35" fmla="*/ 1362080 h 1559276"/>
                <a:gd name="connsiteX36" fmla="*/ 95623 w 391336"/>
                <a:gd name="connsiteY36" fmla="*/ 1293948 h 1559276"/>
                <a:gd name="connsiteX37" fmla="*/ 69327 w 391336"/>
                <a:gd name="connsiteY37" fmla="*/ 1227012 h 1559276"/>
                <a:gd name="connsiteX38" fmla="*/ 68131 w 391336"/>
                <a:gd name="connsiteY38" fmla="*/ 1187568 h 1559276"/>
                <a:gd name="connsiteX39" fmla="*/ 56178 w 391336"/>
                <a:gd name="connsiteY39" fmla="*/ 1170834 h 1559276"/>
                <a:gd name="connsiteX40" fmla="*/ 43031 w 391336"/>
                <a:gd name="connsiteY40" fmla="*/ 1093139 h 1559276"/>
                <a:gd name="connsiteX41" fmla="*/ 43031 w 391336"/>
                <a:gd name="connsiteY41" fmla="*/ 1083577 h 1559276"/>
                <a:gd name="connsiteX42" fmla="*/ 21515 w 391336"/>
                <a:gd name="connsiteY42" fmla="*/ 1020227 h 1559276"/>
                <a:gd name="connsiteX43" fmla="*/ 14344 w 391336"/>
                <a:gd name="connsiteY43" fmla="*/ 972416 h 1559276"/>
                <a:gd name="connsiteX44" fmla="*/ 8367 w 391336"/>
                <a:gd name="connsiteY44" fmla="*/ 917432 h 1559276"/>
                <a:gd name="connsiteX45" fmla="*/ 0 w 391336"/>
                <a:gd name="connsiteY45" fmla="*/ 693913 h 1559276"/>
                <a:gd name="connsiteX46" fmla="*/ 4781 w 391336"/>
                <a:gd name="connsiteY46" fmla="*/ 752482 h 1559276"/>
                <a:gd name="connsiteX47" fmla="*/ 8367 w 391336"/>
                <a:gd name="connsiteY47" fmla="*/ 788341 h 1559276"/>
                <a:gd name="connsiteX48" fmla="*/ 14344 w 391336"/>
                <a:gd name="connsiteY48" fmla="*/ 796708 h 1559276"/>
                <a:gd name="connsiteX49" fmla="*/ 11953 w 391336"/>
                <a:gd name="connsiteY49" fmla="*/ 759654 h 1559276"/>
                <a:gd name="connsiteX50" fmla="*/ 13148 w 391336"/>
                <a:gd name="connsiteY50" fmla="*/ 711843 h 1559276"/>
                <a:gd name="connsiteX51" fmla="*/ 13148 w 391336"/>
                <a:gd name="connsiteY51" fmla="*/ 690327 h 1559276"/>
                <a:gd name="connsiteX52" fmla="*/ 13148 w 391336"/>
                <a:gd name="connsiteY52" fmla="*/ 673593 h 1559276"/>
                <a:gd name="connsiteX53" fmla="*/ 8367 w 391336"/>
                <a:gd name="connsiteY53" fmla="*/ 666422 h 1559276"/>
                <a:gd name="connsiteX54" fmla="*/ 10757 w 391336"/>
                <a:gd name="connsiteY54" fmla="*/ 621001 h 1559276"/>
                <a:gd name="connsiteX55" fmla="*/ 15538 w 391336"/>
                <a:gd name="connsiteY55" fmla="*/ 573189 h 1559276"/>
                <a:gd name="connsiteX56" fmla="*/ 20320 w 391336"/>
                <a:gd name="connsiteY56" fmla="*/ 525377 h 1559276"/>
                <a:gd name="connsiteX57" fmla="*/ 27491 w 391336"/>
                <a:gd name="connsiteY57" fmla="*/ 479956 h 1559276"/>
                <a:gd name="connsiteX58" fmla="*/ 66936 w 391336"/>
                <a:gd name="connsiteY58" fmla="*/ 344888 h 1559276"/>
                <a:gd name="connsiteX59" fmla="*/ 68131 w 391336"/>
                <a:gd name="connsiteY59" fmla="*/ 316201 h 1559276"/>
                <a:gd name="connsiteX60" fmla="*/ 86061 w 391336"/>
                <a:gd name="connsiteY60" fmla="*/ 256437 h 1559276"/>
                <a:gd name="connsiteX61" fmla="*/ 141044 w 391336"/>
                <a:gd name="connsiteY61" fmla="*/ 116588 h 1559276"/>
                <a:gd name="connsiteX62" fmla="*/ 158973 w 391336"/>
                <a:gd name="connsiteY62" fmla="*/ 92683 h 1559276"/>
                <a:gd name="connsiteX63" fmla="*/ 179294 w 391336"/>
                <a:gd name="connsiteY63" fmla="*/ 49652 h 1559276"/>
                <a:gd name="connsiteX64" fmla="*/ 188856 w 391336"/>
                <a:gd name="connsiteY64" fmla="*/ 29332 h 1559276"/>
                <a:gd name="connsiteX65" fmla="*/ 198418 w 391336"/>
                <a:gd name="connsiteY65" fmla="*/ 13794 h 1559276"/>
                <a:gd name="connsiteX66" fmla="*/ 180488 w 391336"/>
                <a:gd name="connsiteY66" fmla="*/ 58019 h 1559276"/>
                <a:gd name="connsiteX67" fmla="*/ 212681 w 391336"/>
                <a:gd name="connsiteY67" fmla="*/ 0 h 1559276"/>
                <a:gd name="connsiteX68" fmla="*/ 50202 w 391336"/>
                <a:gd name="connsiteY68" fmla="*/ 418996 h 1559276"/>
                <a:gd name="connsiteX69" fmla="*/ 40640 w 391336"/>
                <a:gd name="connsiteY69" fmla="*/ 465613 h 1559276"/>
                <a:gd name="connsiteX70" fmla="*/ 34663 w 391336"/>
                <a:gd name="connsiteY70" fmla="*/ 511034 h 1559276"/>
                <a:gd name="connsiteX71" fmla="*/ 26297 w 391336"/>
                <a:gd name="connsiteY71" fmla="*/ 598290 h 1559276"/>
                <a:gd name="connsiteX72" fmla="*/ 25101 w 391336"/>
                <a:gd name="connsiteY72" fmla="*/ 619805 h 1559276"/>
                <a:gd name="connsiteX73" fmla="*/ 23906 w 391336"/>
                <a:gd name="connsiteY73" fmla="*/ 641320 h 1559276"/>
                <a:gd name="connsiteX74" fmla="*/ 21515 w 391336"/>
                <a:gd name="connsiteY74" fmla="*/ 684350 h 1559276"/>
                <a:gd name="connsiteX75" fmla="*/ 19125 w 391336"/>
                <a:gd name="connsiteY75" fmla="*/ 775192 h 1559276"/>
                <a:gd name="connsiteX76" fmla="*/ 25101 w 391336"/>
                <a:gd name="connsiteY76" fmla="*/ 753677 h 1559276"/>
                <a:gd name="connsiteX77" fmla="*/ 25101 w 391336"/>
                <a:gd name="connsiteY77" fmla="*/ 850496 h 1559276"/>
                <a:gd name="connsiteX78" fmla="*/ 31078 w 391336"/>
                <a:gd name="connsiteY78" fmla="*/ 907870 h 1559276"/>
                <a:gd name="connsiteX79" fmla="*/ 32272 w 391336"/>
                <a:gd name="connsiteY79" fmla="*/ 930580 h 1559276"/>
                <a:gd name="connsiteX80" fmla="*/ 31078 w 391336"/>
                <a:gd name="connsiteY80" fmla="*/ 946119 h 1559276"/>
                <a:gd name="connsiteX81" fmla="*/ 40043 w 391336"/>
                <a:gd name="connsiteY81" fmla="*/ 961060 h 1559276"/>
                <a:gd name="connsiteX82" fmla="*/ 40784 w 391336"/>
                <a:gd name="connsiteY82" fmla="*/ 963380 h 1559276"/>
                <a:gd name="connsiteX83" fmla="*/ 35391 w 391336"/>
                <a:gd name="connsiteY83" fmla="*/ 928038 h 1559276"/>
                <a:gd name="connsiteX84" fmla="*/ 27491 w 391336"/>
                <a:gd name="connsiteY84" fmla="*/ 771607 h 1559276"/>
                <a:gd name="connsiteX85" fmla="*/ 35391 w 391336"/>
                <a:gd name="connsiteY85" fmla="*/ 615177 h 1559276"/>
                <a:gd name="connsiteX86" fmla="*/ 56102 w 391336"/>
                <a:gd name="connsiteY86" fmla="*/ 479470 h 1559276"/>
                <a:gd name="connsiteX87" fmla="*/ 54834 w 391336"/>
                <a:gd name="connsiteY87" fmla="*/ 477715 h 1559276"/>
                <a:gd name="connsiteX88" fmla="*/ 35859 w 391336"/>
                <a:gd name="connsiteY88" fmla="*/ 542112 h 1559276"/>
                <a:gd name="connsiteX89" fmla="*/ 46616 w 391336"/>
                <a:gd name="connsiteY89" fmla="*/ 466808 h 1559276"/>
                <a:gd name="connsiteX90" fmla="*/ 50202 w 391336"/>
                <a:gd name="connsiteY90" fmla="*/ 418996 h 1559276"/>
                <a:gd name="connsiteX91" fmla="*/ 39444 w 391336"/>
                <a:gd name="connsiteY91" fmla="*/ 1033375 h 1559276"/>
                <a:gd name="connsiteX92" fmla="*/ 52593 w 391336"/>
                <a:gd name="connsiteY92" fmla="*/ 1087164 h 1559276"/>
                <a:gd name="connsiteX93" fmla="*/ 68131 w 391336"/>
                <a:gd name="connsiteY93" fmla="*/ 1127803 h 1559276"/>
                <a:gd name="connsiteX94" fmla="*/ 65741 w 391336"/>
                <a:gd name="connsiteY94" fmla="*/ 1125413 h 1559276"/>
                <a:gd name="connsiteX95" fmla="*/ 100405 w 391336"/>
                <a:gd name="connsiteY95" fmla="*/ 1243746 h 1559276"/>
                <a:gd name="connsiteX96" fmla="*/ 94427 w 391336"/>
                <a:gd name="connsiteY96" fmla="*/ 1228208 h 1559276"/>
                <a:gd name="connsiteX97" fmla="*/ 107576 w 391336"/>
                <a:gd name="connsiteY97" fmla="*/ 1292753 h 1559276"/>
                <a:gd name="connsiteX98" fmla="*/ 130286 w 391336"/>
                <a:gd name="connsiteY98" fmla="*/ 1350127 h 1559276"/>
                <a:gd name="connsiteX99" fmla="*/ 148216 w 391336"/>
                <a:gd name="connsiteY99" fmla="*/ 1375228 h 1559276"/>
                <a:gd name="connsiteX100" fmla="*/ 143435 w 391336"/>
                <a:gd name="connsiteY100" fmla="*/ 1364471 h 1559276"/>
                <a:gd name="connsiteX101" fmla="*/ 166127 w 391336"/>
                <a:gd name="connsiteY101" fmla="*/ 1406660 h 1559276"/>
                <a:gd name="connsiteX102" fmla="*/ 166999 w 391336"/>
                <a:gd name="connsiteY102" fmla="*/ 1407153 h 1559276"/>
                <a:gd name="connsiteX103" fmla="*/ 147724 w 391336"/>
                <a:gd name="connsiteY103" fmla="*/ 1367141 h 1559276"/>
                <a:gd name="connsiteX104" fmla="*/ 58575 w 391336"/>
                <a:gd name="connsiteY104" fmla="*/ 1079949 h 1559276"/>
                <a:gd name="connsiteX105" fmla="*/ 53312 w 391336"/>
                <a:gd name="connsiteY105" fmla="*/ 1045462 h 1559276"/>
                <a:gd name="connsiteX106" fmla="*/ 51397 w 391336"/>
                <a:gd name="connsiteY106" fmla="*/ 1040547 h 1559276"/>
                <a:gd name="connsiteX107" fmla="*/ 39444 w 391336"/>
                <a:gd name="connsiteY107" fmla="*/ 1033375 h 1559276"/>
                <a:gd name="connsiteX108" fmla="*/ 184076 w 391336"/>
                <a:gd name="connsiteY108" fmla="*/ 1442603 h 1559276"/>
                <a:gd name="connsiteX109" fmla="*/ 185269 w 391336"/>
                <a:gd name="connsiteY109" fmla="*/ 1448141 h 1559276"/>
                <a:gd name="connsiteX110" fmla="*/ 196028 w 391336"/>
                <a:gd name="connsiteY110" fmla="*/ 1486390 h 1559276"/>
                <a:gd name="connsiteX111" fmla="*/ 229496 w 391336"/>
                <a:gd name="connsiteY111" fmla="*/ 1530615 h 1559276"/>
                <a:gd name="connsiteX112" fmla="*/ 234963 w 391336"/>
                <a:gd name="connsiteY112" fmla="*/ 1538433 h 1559276"/>
                <a:gd name="connsiteX113" fmla="*/ 212151 w 391336"/>
                <a:gd name="connsiteY113" fmla="*/ 1500882 h 1559276"/>
                <a:gd name="connsiteX114" fmla="*/ 184076 w 391336"/>
                <a:gd name="connsiteY114" fmla="*/ 1442603 h 155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1336" h="1559276">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chemeClr val="accent1">
                <a:lumMod val="50000"/>
              </a:schemeClr>
            </a:solidFill>
            <a:ln w="9525" cap="flat">
              <a:noFill/>
              <a:prstDash val="solid"/>
              <a:miter/>
            </a:ln>
          </p:spPr>
          <p:txBody>
            <a:bodyPr rtlCol="0" anchor="ctr"/>
            <a:lstStyle/>
            <a:p>
              <a:endParaRPr lang="en-US" noProof="0" dirty="0"/>
            </a:p>
          </p:txBody>
        </p:sp>
        <p:grpSp>
          <p:nvGrpSpPr>
            <p:cNvPr id="182" name="Group 181"/>
            <p:cNvGrpSpPr/>
            <p:nvPr userDrawn="1"/>
          </p:nvGrpSpPr>
          <p:grpSpPr>
            <a:xfrm>
              <a:off x="8018856" y="2916193"/>
              <a:ext cx="430847" cy="1657292"/>
              <a:chOff x="8018856" y="2916193"/>
              <a:chExt cx="430847" cy="1657292"/>
            </a:xfrm>
          </p:grpSpPr>
          <p:sp>
            <p:nvSpPr>
              <p:cNvPr id="183" name="Freeform: Shape 182"/>
              <p:cNvSpPr>
                <a:spLocks noChangeAspect="1"/>
              </p:cNvSpPr>
              <p:nvPr userDrawn="1"/>
            </p:nvSpPr>
            <p:spPr>
              <a:xfrm>
                <a:off x="8231094" y="2916193"/>
                <a:ext cx="218609" cy="681846"/>
              </a:xfrm>
              <a:custGeom>
                <a:avLst/>
                <a:gdLst>
                  <a:gd name="connsiteX0" fmla="*/ 17610 w 218609"/>
                  <a:gd name="connsiteY0" fmla="*/ 0 h 681846"/>
                  <a:gd name="connsiteX1" fmla="*/ 27840 w 218609"/>
                  <a:gd name="connsiteY1" fmla="*/ 20026 h 681846"/>
                  <a:gd name="connsiteX2" fmla="*/ 20842 w 218609"/>
                  <a:gd name="connsiteY2" fmla="*/ 28023 h 681846"/>
                  <a:gd name="connsiteX3" fmla="*/ 24877 w 218609"/>
                  <a:gd name="connsiteY3" fmla="*/ 32805 h 681846"/>
                  <a:gd name="connsiteX4" fmla="*/ 25733 w 218609"/>
                  <a:gd name="connsiteY4" fmla="*/ 32782 h 681846"/>
                  <a:gd name="connsiteX5" fmla="*/ 30417 w 218609"/>
                  <a:gd name="connsiteY5" fmla="*/ 25071 h 681846"/>
                  <a:gd name="connsiteX6" fmla="*/ 74408 w 218609"/>
                  <a:gd name="connsiteY6" fmla="*/ 111188 h 681846"/>
                  <a:gd name="connsiteX7" fmla="*/ 218609 w 218609"/>
                  <a:gd name="connsiteY7" fmla="*/ 667879 h 681846"/>
                  <a:gd name="connsiteX8" fmla="*/ 194297 w 218609"/>
                  <a:gd name="connsiteY8" fmla="*/ 672168 h 681846"/>
                  <a:gd name="connsiteX9" fmla="*/ 59750 w 218609"/>
                  <a:gd name="connsiteY9" fmla="*/ 156306 h 681846"/>
                  <a:gd name="connsiteX10" fmla="*/ 11843 w 218609"/>
                  <a:gd name="connsiteY10" fmla="*/ 55645 h 681846"/>
                  <a:gd name="connsiteX11" fmla="*/ 13712 w 218609"/>
                  <a:gd name="connsiteY11" fmla="*/ 52568 h 681846"/>
                  <a:gd name="connsiteX12" fmla="*/ 13821 w 218609"/>
                  <a:gd name="connsiteY12" fmla="*/ 44907 h 681846"/>
                  <a:gd name="connsiteX13" fmla="*/ 9250 w 218609"/>
                  <a:gd name="connsiteY13" fmla="*/ 50197 h 681846"/>
                  <a:gd name="connsiteX14" fmla="*/ 0 w 218609"/>
                  <a:gd name="connsiteY14" fmla="*/ 30761 h 681846"/>
                  <a:gd name="connsiteX15" fmla="*/ 14866 w 218609"/>
                  <a:gd name="connsiteY15" fmla="*/ 3968 h 681846"/>
                  <a:gd name="connsiteX16" fmla="*/ 17610 w 218609"/>
                  <a:gd name="connsiteY16" fmla="*/ 0 h 68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09" h="681846">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4" name="Freeform: Shape 183"/>
              <p:cNvSpPr>
                <a:spLocks noChangeAspect="1"/>
              </p:cNvSpPr>
              <p:nvPr userDrawn="1"/>
            </p:nvSpPr>
            <p:spPr>
              <a:xfrm>
                <a:off x="8228692" y="2977563"/>
                <a:ext cx="179537" cy="579335"/>
              </a:xfrm>
              <a:custGeom>
                <a:avLst/>
                <a:gdLst>
                  <a:gd name="connsiteX0" fmla="*/ 10767 w 179537"/>
                  <a:gd name="connsiteY0" fmla="*/ 0 h 579335"/>
                  <a:gd name="connsiteX1" fmla="*/ 87293 w 179537"/>
                  <a:gd name="connsiteY1" fmla="*/ 180499 h 579335"/>
                  <a:gd name="connsiteX2" fmla="*/ 179537 w 179537"/>
                  <a:gd name="connsiteY2" fmla="*/ 579335 h 579335"/>
                  <a:gd name="connsiteX3" fmla="*/ 165235 w 179537"/>
                  <a:gd name="connsiteY3" fmla="*/ 545011 h 579335"/>
                  <a:gd name="connsiteX4" fmla="*/ 69415 w 179537"/>
                  <a:gd name="connsiteY4" fmla="*/ 171738 h 579335"/>
                  <a:gd name="connsiteX5" fmla="*/ 0 w 179537"/>
                  <a:gd name="connsiteY5" fmla="*/ 17723 h 579335"/>
                  <a:gd name="connsiteX6" fmla="*/ 10767 w 179537"/>
                  <a:gd name="connsiteY6" fmla="*/ 0 h 57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37" h="579335">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5" name="Freeform: Shape 184"/>
              <p:cNvSpPr>
                <a:spLocks noChangeAspect="1"/>
              </p:cNvSpPr>
              <p:nvPr userDrawn="1"/>
            </p:nvSpPr>
            <p:spPr>
              <a:xfrm>
                <a:off x="8030808" y="4045983"/>
                <a:ext cx="2390" cy="5071"/>
              </a:xfrm>
              <a:custGeom>
                <a:avLst/>
                <a:gdLst>
                  <a:gd name="connsiteX0" fmla="*/ 746 w 2390"/>
                  <a:gd name="connsiteY0" fmla="*/ 589 h 5071"/>
                  <a:gd name="connsiteX1" fmla="*/ 2390 w 2390"/>
                  <a:gd name="connsiteY1" fmla="*/ 5071 h 5071"/>
                  <a:gd name="connsiteX2" fmla="*/ 0 w 2390"/>
                  <a:gd name="connsiteY2" fmla="*/ 1485 h 5071"/>
                  <a:gd name="connsiteX3" fmla="*/ 746 w 2390"/>
                  <a:gd name="connsiteY3" fmla="*/ 589 h 5071"/>
                </a:gdLst>
                <a:ahLst/>
                <a:cxnLst>
                  <a:cxn ang="0">
                    <a:pos x="connsiteX0" y="connsiteY0"/>
                  </a:cxn>
                  <a:cxn ang="0">
                    <a:pos x="connsiteX1" y="connsiteY1"/>
                  </a:cxn>
                  <a:cxn ang="0">
                    <a:pos x="connsiteX2" y="connsiteY2"/>
                  </a:cxn>
                  <a:cxn ang="0">
                    <a:pos x="connsiteX3" y="connsiteY3"/>
                  </a:cxn>
                </a:cxnLst>
                <a:rect l="l" t="t" r="r" b="b"/>
                <a:pathLst>
                  <a:path w="2390" h="5071">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6" name="Freeform: Shape 185"/>
              <p:cNvSpPr>
                <a:spLocks noChangeAspect="1"/>
              </p:cNvSpPr>
              <p:nvPr userDrawn="1"/>
            </p:nvSpPr>
            <p:spPr>
              <a:xfrm>
                <a:off x="8033199" y="4052249"/>
                <a:ext cx="8367" cy="23906"/>
              </a:xfrm>
              <a:custGeom>
                <a:avLst/>
                <a:gdLst>
                  <a:gd name="connsiteX0" fmla="*/ 0 w 8367"/>
                  <a:gd name="connsiteY0" fmla="*/ 0 h 23906"/>
                  <a:gd name="connsiteX1" fmla="*/ 8367 w 8367"/>
                  <a:gd name="connsiteY1" fmla="*/ 23906 h 23906"/>
                  <a:gd name="connsiteX2" fmla="*/ 0 w 8367"/>
                  <a:gd name="connsiteY2" fmla="*/ 0 h 23906"/>
                </a:gdLst>
                <a:ahLst/>
                <a:cxnLst>
                  <a:cxn ang="0">
                    <a:pos x="connsiteX0" y="connsiteY0"/>
                  </a:cxn>
                  <a:cxn ang="0">
                    <a:pos x="connsiteX1" y="connsiteY1"/>
                  </a:cxn>
                  <a:cxn ang="0">
                    <a:pos x="connsiteX2" y="connsiteY2"/>
                  </a:cxn>
                </a:cxnLst>
                <a:rect l="l" t="t" r="r" b="b"/>
                <a:pathLst>
                  <a:path w="8367" h="23906">
                    <a:moveTo>
                      <a:pt x="0" y="0"/>
                    </a:moveTo>
                    <a:cubicBezTo>
                      <a:pt x="2391" y="4781"/>
                      <a:pt x="4782" y="13148"/>
                      <a:pt x="8367" y="23906"/>
                    </a:cubicBezTo>
                    <a:cubicBezTo>
                      <a:pt x="5976" y="19125"/>
                      <a:pt x="2391" y="7172"/>
                      <a:pt x="0"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7" name="Freeform: Shape 186"/>
              <p:cNvSpPr>
                <a:spLocks noChangeAspect="1"/>
              </p:cNvSpPr>
              <p:nvPr userDrawn="1"/>
            </p:nvSpPr>
            <p:spPr>
              <a:xfrm>
                <a:off x="8235532" y="4357787"/>
                <a:ext cx="73772" cy="215698"/>
              </a:xfrm>
              <a:custGeom>
                <a:avLst/>
                <a:gdLst>
                  <a:gd name="connsiteX0" fmla="*/ 72585 w 73772"/>
                  <a:gd name="connsiteY0" fmla="*/ 0 h 215698"/>
                  <a:gd name="connsiteX1" fmla="*/ 64006 w 73772"/>
                  <a:gd name="connsiteY1" fmla="*/ 60067 h 215698"/>
                  <a:gd name="connsiteX2" fmla="*/ 66866 w 73772"/>
                  <a:gd name="connsiteY2" fmla="*/ 82949 h 215698"/>
                  <a:gd name="connsiteX3" fmla="*/ 11753 w 73772"/>
                  <a:gd name="connsiteY3" fmla="*/ 215698 h 215698"/>
                  <a:gd name="connsiteX4" fmla="*/ 11174 w 73772"/>
                  <a:gd name="connsiteY4" fmla="*/ 215498 h 215698"/>
                  <a:gd name="connsiteX5" fmla="*/ 4451 w 73772"/>
                  <a:gd name="connsiteY5" fmla="*/ 204851 h 215698"/>
                  <a:gd name="connsiteX6" fmla="*/ 0 w 73772"/>
                  <a:gd name="connsiteY6" fmla="*/ 196961 h 215698"/>
                  <a:gd name="connsiteX7" fmla="*/ 1078 w 73772"/>
                  <a:gd name="connsiteY7" fmla="*/ 195038 h 215698"/>
                  <a:gd name="connsiteX8" fmla="*/ 21101 w 73772"/>
                  <a:gd name="connsiteY8" fmla="*/ 148737 h 215698"/>
                  <a:gd name="connsiteX9" fmla="*/ 42552 w 73772"/>
                  <a:gd name="connsiteY9" fmla="*/ 88670 h 215698"/>
                  <a:gd name="connsiteX10" fmla="*/ 53994 w 73772"/>
                  <a:gd name="connsiteY10" fmla="*/ 54346 h 215698"/>
                  <a:gd name="connsiteX11" fmla="*/ 64006 w 73772"/>
                  <a:gd name="connsiteY11" fmla="*/ 18591 h 215698"/>
                  <a:gd name="connsiteX12" fmla="*/ 72585 w 73772"/>
                  <a:gd name="connsiteY12" fmla="*/ 0 h 2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72" h="215698">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8" name="Freeform: Shape 187"/>
              <p:cNvSpPr>
                <a:spLocks noChangeAspect="1"/>
              </p:cNvSpPr>
              <p:nvPr userDrawn="1"/>
            </p:nvSpPr>
            <p:spPr>
              <a:xfrm>
                <a:off x="8055909" y="2994880"/>
                <a:ext cx="168079" cy="446577"/>
              </a:xfrm>
              <a:custGeom>
                <a:avLst/>
                <a:gdLst>
                  <a:gd name="connsiteX0" fmla="*/ 163868 w 168079"/>
                  <a:gd name="connsiteY0" fmla="*/ 0 h 446577"/>
                  <a:gd name="connsiteX1" fmla="*/ 168079 w 168079"/>
                  <a:gd name="connsiteY1" fmla="*/ 8150 h 446577"/>
                  <a:gd name="connsiteX2" fmla="*/ 155973 w 168079"/>
                  <a:gd name="connsiteY2" fmla="*/ 28077 h 446577"/>
                  <a:gd name="connsiteX3" fmla="*/ 40098 w 168079"/>
                  <a:gd name="connsiteY3" fmla="*/ 302385 h 446577"/>
                  <a:gd name="connsiteX4" fmla="*/ 15818 w 168079"/>
                  <a:gd name="connsiteY4" fmla="*/ 396814 h 446577"/>
                  <a:gd name="connsiteX5" fmla="*/ 13933 w 168079"/>
                  <a:gd name="connsiteY5" fmla="*/ 395029 h 446577"/>
                  <a:gd name="connsiteX6" fmla="*/ 11953 w 168079"/>
                  <a:gd name="connsiteY6" fmla="*/ 383226 h 446577"/>
                  <a:gd name="connsiteX7" fmla="*/ 0 w 168079"/>
                  <a:gd name="connsiteY7" fmla="*/ 446577 h 446577"/>
                  <a:gd name="connsiteX8" fmla="*/ 11953 w 168079"/>
                  <a:gd name="connsiteY8" fmla="*/ 372469 h 446577"/>
                  <a:gd name="connsiteX9" fmla="*/ 23906 w 168079"/>
                  <a:gd name="connsiteY9" fmla="*/ 329438 h 446577"/>
                  <a:gd name="connsiteX10" fmla="*/ 38249 w 168079"/>
                  <a:gd name="connsiteY10" fmla="*/ 284017 h 446577"/>
                  <a:gd name="connsiteX11" fmla="*/ 54984 w 168079"/>
                  <a:gd name="connsiteY11" fmla="*/ 237401 h 446577"/>
                  <a:gd name="connsiteX12" fmla="*/ 74108 w 168079"/>
                  <a:gd name="connsiteY12" fmla="*/ 189589 h 446577"/>
                  <a:gd name="connsiteX13" fmla="*/ 111163 w 168079"/>
                  <a:gd name="connsiteY13" fmla="*/ 96356 h 446577"/>
                  <a:gd name="connsiteX14" fmla="*/ 96819 w 168079"/>
                  <a:gd name="connsiteY14" fmla="*/ 136996 h 446577"/>
                  <a:gd name="connsiteX15" fmla="*/ 132678 w 168079"/>
                  <a:gd name="connsiteY15" fmla="*/ 53326 h 446577"/>
                  <a:gd name="connsiteX16" fmla="*/ 154642 w 168079"/>
                  <a:gd name="connsiteY16" fmla="*/ 14330 h 446577"/>
                  <a:gd name="connsiteX17" fmla="*/ 163868 w 168079"/>
                  <a:gd name="connsiteY17" fmla="*/ 0 h 44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079" h="446577">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9" name="Freeform: Shape 188"/>
              <p:cNvSpPr>
                <a:spLocks noChangeAspect="1"/>
              </p:cNvSpPr>
              <p:nvPr userDrawn="1"/>
            </p:nvSpPr>
            <p:spPr>
              <a:xfrm>
                <a:off x="8018856" y="3399621"/>
                <a:ext cx="36977" cy="544384"/>
              </a:xfrm>
              <a:custGeom>
                <a:avLst/>
                <a:gdLst>
                  <a:gd name="connsiteX0" fmla="*/ 31077 w 36977"/>
                  <a:gd name="connsiteY0" fmla="*/ 0 h 544384"/>
                  <a:gd name="connsiteX1" fmla="*/ 27491 w 36977"/>
                  <a:gd name="connsiteY1" fmla="*/ 47812 h 544384"/>
                  <a:gd name="connsiteX2" fmla="*/ 16734 w 36977"/>
                  <a:gd name="connsiteY2" fmla="*/ 123116 h 544384"/>
                  <a:gd name="connsiteX3" fmla="*/ 35709 w 36977"/>
                  <a:gd name="connsiteY3" fmla="*/ 58719 h 544384"/>
                  <a:gd name="connsiteX4" fmla="*/ 36977 w 36977"/>
                  <a:gd name="connsiteY4" fmla="*/ 60474 h 544384"/>
                  <a:gd name="connsiteX5" fmla="*/ 16266 w 36977"/>
                  <a:gd name="connsiteY5" fmla="*/ 196181 h 544384"/>
                  <a:gd name="connsiteX6" fmla="*/ 8366 w 36977"/>
                  <a:gd name="connsiteY6" fmla="*/ 352611 h 544384"/>
                  <a:gd name="connsiteX7" fmla="*/ 16266 w 36977"/>
                  <a:gd name="connsiteY7" fmla="*/ 509042 h 544384"/>
                  <a:gd name="connsiteX8" fmla="*/ 21659 w 36977"/>
                  <a:gd name="connsiteY8" fmla="*/ 544384 h 544384"/>
                  <a:gd name="connsiteX9" fmla="*/ 20918 w 36977"/>
                  <a:gd name="connsiteY9" fmla="*/ 542064 h 544384"/>
                  <a:gd name="connsiteX10" fmla="*/ 11953 w 36977"/>
                  <a:gd name="connsiteY10" fmla="*/ 527123 h 544384"/>
                  <a:gd name="connsiteX11" fmla="*/ 13147 w 36977"/>
                  <a:gd name="connsiteY11" fmla="*/ 511584 h 544384"/>
                  <a:gd name="connsiteX12" fmla="*/ 11953 w 36977"/>
                  <a:gd name="connsiteY12" fmla="*/ 488874 h 544384"/>
                  <a:gd name="connsiteX13" fmla="*/ 5976 w 36977"/>
                  <a:gd name="connsiteY13" fmla="*/ 431500 h 544384"/>
                  <a:gd name="connsiteX14" fmla="*/ 5976 w 36977"/>
                  <a:gd name="connsiteY14" fmla="*/ 334681 h 544384"/>
                  <a:gd name="connsiteX15" fmla="*/ 0 w 36977"/>
                  <a:gd name="connsiteY15" fmla="*/ 356196 h 544384"/>
                  <a:gd name="connsiteX16" fmla="*/ 2390 w 36977"/>
                  <a:gd name="connsiteY16" fmla="*/ 265354 h 544384"/>
                  <a:gd name="connsiteX17" fmla="*/ 4781 w 36977"/>
                  <a:gd name="connsiteY17" fmla="*/ 222324 h 544384"/>
                  <a:gd name="connsiteX18" fmla="*/ 5976 w 36977"/>
                  <a:gd name="connsiteY18" fmla="*/ 200809 h 544384"/>
                  <a:gd name="connsiteX19" fmla="*/ 7172 w 36977"/>
                  <a:gd name="connsiteY19" fmla="*/ 179294 h 544384"/>
                  <a:gd name="connsiteX20" fmla="*/ 15538 w 36977"/>
                  <a:gd name="connsiteY20" fmla="*/ 92038 h 544384"/>
                  <a:gd name="connsiteX21" fmla="*/ 21515 w 36977"/>
                  <a:gd name="connsiteY21" fmla="*/ 46617 h 544384"/>
                  <a:gd name="connsiteX22" fmla="*/ 31077 w 36977"/>
                  <a:gd name="connsiteY22" fmla="*/ 0 h 54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7" h="544384">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90" name="Freeform: Shape 189"/>
              <p:cNvSpPr>
                <a:spLocks noChangeAspect="1"/>
              </p:cNvSpPr>
              <p:nvPr userDrawn="1"/>
            </p:nvSpPr>
            <p:spPr>
              <a:xfrm>
                <a:off x="8039175" y="4014000"/>
                <a:ext cx="127555" cy="373778"/>
              </a:xfrm>
              <a:custGeom>
                <a:avLst/>
                <a:gdLst>
                  <a:gd name="connsiteX0" fmla="*/ 0 w 127555"/>
                  <a:gd name="connsiteY0" fmla="*/ 0 h 373778"/>
                  <a:gd name="connsiteX1" fmla="*/ 11953 w 127555"/>
                  <a:gd name="connsiteY1" fmla="*/ 7172 h 373778"/>
                  <a:gd name="connsiteX2" fmla="*/ 13868 w 127555"/>
                  <a:gd name="connsiteY2" fmla="*/ 12087 h 373778"/>
                  <a:gd name="connsiteX3" fmla="*/ 19131 w 127555"/>
                  <a:gd name="connsiteY3" fmla="*/ 46574 h 373778"/>
                  <a:gd name="connsiteX4" fmla="*/ 108280 w 127555"/>
                  <a:gd name="connsiteY4" fmla="*/ 333766 h 373778"/>
                  <a:gd name="connsiteX5" fmla="*/ 127555 w 127555"/>
                  <a:gd name="connsiteY5" fmla="*/ 373778 h 373778"/>
                  <a:gd name="connsiteX6" fmla="*/ 126683 w 127555"/>
                  <a:gd name="connsiteY6" fmla="*/ 373285 h 373778"/>
                  <a:gd name="connsiteX7" fmla="*/ 103991 w 127555"/>
                  <a:gd name="connsiteY7" fmla="*/ 331096 h 373778"/>
                  <a:gd name="connsiteX8" fmla="*/ 108772 w 127555"/>
                  <a:gd name="connsiteY8" fmla="*/ 341853 h 373778"/>
                  <a:gd name="connsiteX9" fmla="*/ 90842 w 127555"/>
                  <a:gd name="connsiteY9" fmla="*/ 316752 h 373778"/>
                  <a:gd name="connsiteX10" fmla="*/ 68132 w 127555"/>
                  <a:gd name="connsiteY10" fmla="*/ 259378 h 373778"/>
                  <a:gd name="connsiteX11" fmla="*/ 54983 w 127555"/>
                  <a:gd name="connsiteY11" fmla="*/ 194833 h 373778"/>
                  <a:gd name="connsiteX12" fmla="*/ 60961 w 127555"/>
                  <a:gd name="connsiteY12" fmla="*/ 210371 h 373778"/>
                  <a:gd name="connsiteX13" fmla="*/ 26297 w 127555"/>
                  <a:gd name="connsiteY13" fmla="*/ 92038 h 373778"/>
                  <a:gd name="connsiteX14" fmla="*/ 28687 w 127555"/>
                  <a:gd name="connsiteY14" fmla="*/ 94428 h 373778"/>
                  <a:gd name="connsiteX15" fmla="*/ 13149 w 127555"/>
                  <a:gd name="connsiteY15" fmla="*/ 53789 h 373778"/>
                  <a:gd name="connsiteX16" fmla="*/ 0 w 127555"/>
                  <a:gd name="connsiteY16" fmla="*/ 0 h 37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555" h="373778">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91" name="Freeform: Shape 190"/>
              <p:cNvSpPr>
                <a:spLocks noChangeAspect="1"/>
              </p:cNvSpPr>
              <p:nvPr userDrawn="1"/>
            </p:nvSpPr>
            <p:spPr>
              <a:xfrm>
                <a:off x="8183807" y="4423228"/>
                <a:ext cx="50887" cy="95830"/>
              </a:xfrm>
              <a:custGeom>
                <a:avLst/>
                <a:gdLst>
                  <a:gd name="connsiteX0" fmla="*/ 0 w 50887"/>
                  <a:gd name="connsiteY0" fmla="*/ 0 h 95830"/>
                  <a:gd name="connsiteX1" fmla="*/ 28075 w 50887"/>
                  <a:gd name="connsiteY1" fmla="*/ 58279 h 95830"/>
                  <a:gd name="connsiteX2" fmla="*/ 50887 w 50887"/>
                  <a:gd name="connsiteY2" fmla="*/ 95830 h 95830"/>
                  <a:gd name="connsiteX3" fmla="*/ 45420 w 50887"/>
                  <a:gd name="connsiteY3" fmla="*/ 88012 h 95830"/>
                  <a:gd name="connsiteX4" fmla="*/ 11952 w 50887"/>
                  <a:gd name="connsiteY4" fmla="*/ 43787 h 95830"/>
                  <a:gd name="connsiteX5" fmla="*/ 1193 w 50887"/>
                  <a:gd name="connsiteY5" fmla="*/ 5538 h 95830"/>
                  <a:gd name="connsiteX6" fmla="*/ 0 w 50887"/>
                  <a:gd name="connsiteY6" fmla="*/ 0 h 9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87" h="9583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chemeClr val="accent1">
                  <a:lumMod val="50000"/>
                </a:schemeClr>
              </a:solidFill>
              <a:ln w="9525" cap="flat">
                <a:noFill/>
                <a:prstDash val="solid"/>
                <a:miter/>
              </a:ln>
            </p:spPr>
            <p:txBody>
              <a:bodyPr rtlCol="0" anchor="ctr"/>
              <a:lstStyle/>
              <a:p>
                <a:endParaRPr lang="en-US" noProof="0" dirty="0"/>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p:cNvCxnSpPr/>
          <p:nvPr userDrawn="1"/>
        </p:nvCxnSpPr>
        <p:spPr>
          <a:xfrm>
            <a:off x="6096600"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H="1">
            <a:off x="432001" y="3652910"/>
            <a:ext cx="1132919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p:cNvSpPr>
            <a:spLocks noGrp="1"/>
          </p:cNvSpPr>
          <p:nvPr>
            <p:ph type="body" sz="quarter" idx="14" hasCustomPrompt="1"/>
          </p:nvPr>
        </p:nvSpPr>
        <p:spPr>
          <a:xfrm>
            <a:off x="5106600"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endParaRPr lang="en-US" noProof="0"/>
          </a:p>
        </p:txBody>
      </p:sp>
      <p:sp>
        <p:nvSpPr>
          <p:cNvPr id="10" name="Text Placeholder 5"/>
          <p:cNvSpPr>
            <a:spLocks noGrp="1"/>
          </p:cNvSpPr>
          <p:nvPr>
            <p:ph type="body" sz="quarter" idx="15" hasCustomPrompt="1"/>
          </p:nvPr>
        </p:nvSpPr>
        <p:spPr>
          <a:xfrm>
            <a:off x="5106600"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endParaRPr lang="en-US" noProof="0"/>
          </a:p>
        </p:txBody>
      </p:sp>
      <p:sp>
        <p:nvSpPr>
          <p:cNvPr id="11" name="Text Placeholder 5"/>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endParaRPr lang="en-US" noProof="0"/>
          </a:p>
        </p:txBody>
      </p:sp>
      <p:sp>
        <p:nvSpPr>
          <p:cNvPr id="12" name="Text Placeholder 5"/>
          <p:cNvSpPr>
            <a:spLocks noGrp="1"/>
          </p:cNvSpPr>
          <p:nvPr>
            <p:ph type="body" sz="quarter" idx="17" hasCustomPrompt="1"/>
          </p:nvPr>
        </p:nvSpPr>
        <p:spPr>
          <a:xfrm>
            <a:off x="9781200"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endParaRPr lang="en-US" noProof="0"/>
          </a:p>
        </p:txBody>
      </p:sp>
      <p:sp>
        <p:nvSpPr>
          <p:cNvPr id="4" name="Title 3"/>
          <p:cNvSpPr>
            <a:spLocks noGrp="1"/>
          </p:cNvSpPr>
          <p:nvPr>
            <p:ph type="title"/>
          </p:nvPr>
        </p:nvSpPr>
        <p:spPr>
          <a:xfrm>
            <a:off x="432000" y="432000"/>
            <a:ext cx="11329200" cy="432000"/>
          </a:xfrm>
        </p:spPr>
        <p:txBody>
          <a:bodyPr/>
          <a:lstStyle/>
          <a:p>
            <a:r>
              <a:rPr lang="en-US" noProof="0"/>
              <a:t>Click to edit Master title style</a:t>
            </a:r>
            <a:endParaRPr lang="en-US" noProof="0"/>
          </a:p>
        </p:txBody>
      </p:sp>
      <p:sp>
        <p:nvSpPr>
          <p:cNvPr id="5" name="Footer Placeholder 4"/>
          <p:cNvSpPr>
            <a:spLocks noGrp="1"/>
          </p:cNvSpPr>
          <p:nvPr>
            <p:ph type="ftr" sz="quarter" idx="18"/>
          </p:nvPr>
        </p:nvSpPr>
        <p:spPr/>
        <p:txBody>
          <a:bodyPr/>
          <a:lstStyle/>
          <a:p>
            <a:endParaRPr lang="en-US" noProof="0" dirty="0"/>
          </a:p>
        </p:txBody>
      </p:sp>
      <p:sp>
        <p:nvSpPr>
          <p:cNvPr id="7" name="Slide Number Placeholder 6"/>
          <p:cNvSpPr>
            <a:spLocks noGrp="1"/>
          </p:cNvSpPr>
          <p:nvPr>
            <p:ph type="sldNum" sz="quarter" idx="19"/>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fld>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noProof="0"/>
              <a:t>Click to edit Master title style</a:t>
            </a:r>
            <a:endParaRPr lang="en-US" noProof="0"/>
          </a:p>
        </p:txBody>
      </p:sp>
      <p:sp>
        <p:nvSpPr>
          <p:cNvPr id="3" name="Text Placeholder 2"/>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Footer Placeholder 4"/>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US" noProof="0" dirty="0"/>
          </a:p>
        </p:txBody>
      </p:sp>
      <p:sp>
        <p:nvSpPr>
          <p:cNvPr id="4" name="Slide Number Placeholder 3"/>
          <p:cNvSpPr>
            <a:spLocks noGrp="1"/>
          </p:cNvSpPr>
          <p:nvPr>
            <p:ph type="sldNum" sz="quarter" idx="4"/>
          </p:nvPr>
        </p:nvSpPr>
        <p:spPr>
          <a:xfrm>
            <a:off x="11728948" y="6385422"/>
            <a:ext cx="288000" cy="288000"/>
          </a:xfrm>
          <a:prstGeom prst="ellipse">
            <a:avLst/>
          </a:prstGeom>
          <a:solidFill>
            <a:schemeClr val="tx1">
              <a:lumMod val="65000"/>
              <a:lumOff val="35000"/>
            </a:schemeClr>
          </a:solidFill>
        </p:spPr>
        <p:txBody>
          <a:bodyPr lIns="0" tIns="0" rIns="0" bIns="0" anchor="ctr"/>
          <a:lstStyle>
            <a:lvl1pPr algn="ctr">
              <a:defRPr lang="en-ZA" sz="1000" b="1" smtClean="0">
                <a:solidFill>
                  <a:schemeClr val="bg1"/>
                </a:solidFill>
              </a:defRPr>
            </a:lvl1pPr>
          </a:lstStyle>
          <a:p>
            <a:fld id="{B67B645E-C5E5-4727-B977-D372A0AA71D9}" type="slidenum">
              <a:rPr lang="en-US" noProof="0" smtClean="0"/>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7" Type="http://schemas.openxmlformats.org/officeDocument/2006/relationships/slideLayout" Target="../slideLayouts/slideLayout23.xml"/><Relationship Id="rId16" Type="http://schemas.openxmlformats.org/officeDocument/2006/relationships/image" Target="../media/image22.png"/><Relationship Id="rId15" Type="http://schemas.openxmlformats.org/officeDocument/2006/relationships/image" Target="../media/image21.png"/><Relationship Id="rId14" Type="http://schemas.openxmlformats.org/officeDocument/2006/relationships/image" Target="../media/image20.png"/><Relationship Id="rId13" Type="http://schemas.openxmlformats.org/officeDocument/2006/relationships/image" Target="../media/image19.png"/><Relationship Id="rId12" Type="http://schemas.openxmlformats.org/officeDocument/2006/relationships/image" Target="../media/image18.png"/><Relationship Id="rId11" Type="http://schemas.openxmlformats.org/officeDocument/2006/relationships/image" Target="../media/image17.png"/><Relationship Id="rId10" Type="http://schemas.openxmlformats.org/officeDocument/2006/relationships/image" Target="../media/image16.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image" Target="../media/image27.png"/><Relationship Id="rId7" Type="http://schemas.openxmlformats.org/officeDocument/2006/relationships/image" Target="../media/image2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31.png"/><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31.png"/><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31.png"/><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6.png"/><Relationship Id="rId1" Type="http://schemas.openxmlformats.org/officeDocument/2006/relationships/hyperlink" Target="https://www.kaggle.com/datasets/antonygarciag/walker-fall-detection/code"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3" name="Rectangle 42"/>
          <p:cNvSpPr>
            <a:spLocks noGrp="1" noRot="1" noChangeAspect="1" noMove="1" noResize="1" noEditPoints="1" noAdjustHandles="1" noChangeArrowheads="1" noChangeShapeType="1" noTextEdit="1"/>
          </p:cNvSpPr>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descr="A collage of a person lying on the floor&#10;&#10;Description automatically generated"/>
          <p:cNvPicPr>
            <a:picLocks noGrp="1" noChangeAspect="1"/>
          </p:cNvPicPr>
          <p:nvPr>
            <p:ph type="pic" sz="quarter" idx="10"/>
          </p:nvPr>
        </p:nvPicPr>
        <p:blipFill rotWithShape="1">
          <a:blip r:embed="rId1">
            <a:alphaModFix amt="50000"/>
          </a:blip>
          <a:srcRect l="445"/>
          <a:stretch>
            <a:fillRect/>
          </a:stretch>
        </p:blipFill>
        <p:spPr>
          <a:xfrm>
            <a:off x="20" y="-22"/>
            <a:ext cx="12191977" cy="6858022"/>
          </a:xfrm>
          <a:prstGeom prst="rect">
            <a:avLst/>
          </a:prstGeom>
        </p:spPr>
      </p:pic>
      <p:sp>
        <p:nvSpPr>
          <p:cNvPr id="2" name="Title 1"/>
          <p:cNvSpPr>
            <a:spLocks noGrp="1"/>
          </p:cNvSpPr>
          <p:nvPr>
            <p:ph type="ctrTitle"/>
          </p:nvPr>
        </p:nvSpPr>
        <p:spPr>
          <a:xfrm>
            <a:off x="1524000" y="1122362"/>
            <a:ext cx="9144000" cy="2900518"/>
          </a:xfrm>
        </p:spPr>
        <p:txBody>
          <a:bodyPr vert="horz" lIns="91440" tIns="45720" rIns="91440" bIns="45720" rtlCol="0" anchor="b">
            <a:normAutofit/>
          </a:bodyPr>
          <a:lstStyle/>
          <a:p>
            <a:pPr algn="ctr">
              <a:lnSpc>
                <a:spcPct val="90000"/>
              </a:lnSpc>
            </a:pPr>
            <a:r>
              <a:rPr lang="en-US" dirty="0">
                <a:solidFill>
                  <a:schemeClr val="tx1"/>
                </a:solidFill>
                <a:latin typeface="Sitka Text" panose="02000505000000020004"/>
              </a:rPr>
              <a:t>Orthopedic walker fall detection</a:t>
            </a:r>
            <a:endParaRPr lang="en-US" dirty="0">
              <a:solidFill>
                <a:schemeClr val="tx1"/>
              </a:solidFill>
              <a:latin typeface="Sitka Text" panose="02000505000000020004"/>
            </a:endParaRPr>
          </a:p>
        </p:txBody>
      </p:sp>
      <p:sp>
        <p:nvSpPr>
          <p:cNvPr id="3" name="Subtitle 2"/>
          <p:cNvSpPr>
            <a:spLocks noGrp="1"/>
          </p:cNvSpPr>
          <p:nvPr>
            <p:ph type="subTitle" idx="1"/>
          </p:nvPr>
        </p:nvSpPr>
        <p:spPr>
          <a:xfrm>
            <a:off x="1524000" y="4159404"/>
            <a:ext cx="9144000" cy="1098395"/>
          </a:xfrm>
        </p:spPr>
        <p:txBody>
          <a:bodyPr vert="horz" lIns="91440" tIns="45720" rIns="91440" bIns="45720" rtlCol="0" anchor="t">
            <a:normAutofit/>
          </a:bodyPr>
          <a:lstStyle/>
          <a:p>
            <a:pPr algn="ctr"/>
            <a:r>
              <a:rPr lang="en-US" sz="2400" noProof="1">
                <a:solidFill>
                  <a:schemeClr val="tx1"/>
                </a:solidFill>
                <a:latin typeface="Sitka Heading" panose="02000505000000020004"/>
                <a:cs typeface="Calibri" panose="020F0502020204030204"/>
              </a:rPr>
              <a:t>Activity Logging Using Motion Classification</a:t>
            </a:r>
            <a:endParaRPr lang="en-US" dirty="0">
              <a:solidFill>
                <a:schemeClr val="tx1"/>
              </a:solidFill>
              <a:latin typeface="Sitka Heading" panose="02000505000000020004"/>
            </a:endParaRPr>
          </a:p>
          <a:p>
            <a:pPr algn="ctr"/>
            <a:endParaRPr lang="en-US" sz="2400" dirty="0">
              <a:solidFill>
                <a:schemeClr val="tx1"/>
              </a:solidFill>
              <a:cs typeface="Calibri" panose="020F0502020204030204"/>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dirty="0"/>
          </a:p>
        </p:txBody>
      </p:sp>
      <p:sp>
        <p:nvSpPr>
          <p:cNvPr id="4" name="!!fff"/>
          <p:cNvSpPr/>
          <p:nvPr/>
        </p:nvSpPr>
        <p:spPr>
          <a:xfrm rot="10800000">
            <a:off x="-3973125" y="1347015"/>
            <a:ext cx="7942530" cy="5436677"/>
          </a:xfrm>
          <a:prstGeom prst="triangle">
            <a:avLst/>
          </a:prstGeom>
          <a:solidFill>
            <a:schemeClr val="bg2">
              <a:lumMod val="25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panose="020F0502020204030204"/>
            </a:endParaRPr>
          </a:p>
        </p:txBody>
      </p:sp>
      <p:sp>
        <p:nvSpPr>
          <p:cNvPr id="6" name="!!qq"/>
          <p:cNvSpPr/>
          <p:nvPr/>
        </p:nvSpPr>
        <p:spPr>
          <a:xfrm rot="480000">
            <a:off x="213350" y="4940790"/>
            <a:ext cx="2325973" cy="2163580"/>
          </a:xfrm>
          <a:prstGeom prst="triangl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p:cNvSpPr/>
          <p:nvPr/>
        </p:nvSpPr>
        <p:spPr>
          <a:xfrm>
            <a:off x="-859766" y="-1029348"/>
            <a:ext cx="2325973" cy="2163580"/>
          </a:xfrm>
          <a:prstGeom prst="triangl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11" name="Picture 10" descr="A blue text on a white background&#10;&#10;Description automatically generated"/>
          <p:cNvPicPr>
            <a:picLocks noChangeAspect="1"/>
          </p:cNvPicPr>
          <p:nvPr/>
        </p:nvPicPr>
        <p:blipFill>
          <a:blip r:embed="rId1"/>
          <a:stretch>
            <a:fillRect/>
          </a:stretch>
        </p:blipFill>
        <p:spPr>
          <a:xfrm>
            <a:off x="12955963" y="495070"/>
            <a:ext cx="2373286" cy="1147372"/>
          </a:xfrm>
          <a:prstGeom prst="ellipse">
            <a:avLst/>
          </a:prstGeom>
        </p:spPr>
      </p:pic>
      <p:sp>
        <p:nvSpPr>
          <p:cNvPr id="5" name="TextBox 4"/>
          <p:cNvSpPr txBox="1"/>
          <p:nvPr/>
        </p:nvSpPr>
        <p:spPr>
          <a:xfrm>
            <a:off x="74104" y="1556807"/>
            <a:ext cx="482791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400" dirty="0">
                <a:solidFill>
                  <a:schemeClr val="bg1"/>
                </a:solidFill>
                <a:latin typeface="Times New Roman" panose="02020603050405020304"/>
                <a:cs typeface="Calibri" panose="020F0502020204030204"/>
              </a:rPr>
              <a:t>Extra Trees</a:t>
            </a:r>
            <a:endParaRPr lang="en-US" sz="4400" dirty="0">
              <a:solidFill>
                <a:schemeClr val="bg1"/>
              </a:solidFill>
              <a:latin typeface="Times New Roman" panose="02020603050405020304"/>
            </a:endParaRPr>
          </a:p>
        </p:txBody>
      </p:sp>
      <p:sp>
        <p:nvSpPr>
          <p:cNvPr id="7" name="TextBox 6"/>
          <p:cNvSpPr txBox="1"/>
          <p:nvPr/>
        </p:nvSpPr>
        <p:spPr>
          <a:xfrm>
            <a:off x="4171727" y="491889"/>
            <a:ext cx="7760897"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b="1" dirty="0">
              <a:latin typeface="Sitka Text" panose="02000505000000020004"/>
              <a:cs typeface="Calibri" panose="020F0502020204030204"/>
            </a:endParaRPr>
          </a:p>
          <a:p>
            <a:r>
              <a:rPr lang="en-US" sz="2000" i="1" dirty="0">
                <a:latin typeface="Sitka Text" panose="02000505000000020004"/>
                <a:cs typeface="Calibri" panose="020F0502020204030204"/>
              </a:rPr>
              <a:t>Extra Trees (Extremely Randomized Trees) is an ensemble learning method that builds multiple decision trees during training and merges them together for more robust predictions.</a:t>
            </a:r>
            <a:endParaRPr lang="en-US" sz="2000">
              <a:latin typeface="Sitka Text" panose="02000505000000020004"/>
            </a:endParaRPr>
          </a:p>
          <a:p>
            <a:endParaRPr lang="en-US" sz="2000" b="1" dirty="0">
              <a:latin typeface="Sitka Text" panose="02000505000000020004"/>
              <a:cs typeface="Calibri" panose="020F0502020204030204"/>
            </a:endParaRPr>
          </a:p>
          <a:p>
            <a:pPr marL="342900" indent="-342900">
              <a:buFont typeface="Arial" panose="020B0604020202020204"/>
              <a:buChar char="•"/>
            </a:pPr>
            <a:r>
              <a:rPr lang="en-US" sz="2000" dirty="0">
                <a:latin typeface="Sitka Text" panose="02000505000000020004"/>
                <a:cs typeface="Calibri" panose="020F0502020204030204"/>
              </a:rPr>
              <a:t>Unlike traditional Random Forests, Extra Trees not only bootstrap samples but also randomly select features at each split point in the trees. This adds an extra layer of randomness, making it more resistant to overfitting.</a:t>
            </a:r>
            <a:endParaRPr lang="en-US" sz="2000">
              <a:latin typeface="Sitka Text" panose="02000505000000020004"/>
            </a:endParaRPr>
          </a:p>
          <a:p>
            <a:pPr marL="342900" indent="-342900">
              <a:buFont typeface="Arial" panose="020B0604020202020204"/>
              <a:buChar char="•"/>
            </a:pPr>
            <a:endParaRPr lang="en-US" sz="2000" b="1" dirty="0">
              <a:latin typeface="Sitka Text" panose="02000505000000020004"/>
              <a:cs typeface="Calibri" panose="020F0502020204030204"/>
            </a:endParaRPr>
          </a:p>
          <a:p>
            <a:pPr marL="342900" indent="-342900">
              <a:buFont typeface="Arial" panose="020B0604020202020204"/>
              <a:buChar char="•"/>
            </a:pPr>
            <a:r>
              <a:rPr lang="en-US" sz="2000" dirty="0">
                <a:latin typeface="Sitka Text" panose="02000505000000020004"/>
                <a:cs typeface="Calibri" panose="020F0502020204030204"/>
              </a:rPr>
              <a:t>Extra Trees aims to strike a balance between bias and variance. By introducing additional randomness, it often reduces overfitting, making it suitable for various types of datasets.</a:t>
            </a:r>
            <a:endParaRPr lang="en-US" sz="2000">
              <a:latin typeface="Sitka Text" panose="02000505000000020004"/>
            </a:endParaRPr>
          </a:p>
          <a:p>
            <a:pPr marL="342900" indent="-342900">
              <a:buFont typeface="Arial" panose="020B0604020202020204"/>
              <a:buChar char="•"/>
            </a:pPr>
            <a:endParaRPr lang="en-US" sz="2000" b="1" dirty="0">
              <a:latin typeface="Sitka Text" panose="02000505000000020004"/>
              <a:cs typeface="Calibri" panose="020F0502020204030204"/>
            </a:endParaRPr>
          </a:p>
          <a:p>
            <a:pPr marL="342900" indent="-342900">
              <a:buFont typeface="Arial" panose="020B0604020202020204"/>
              <a:buChar char="•"/>
            </a:pPr>
            <a:r>
              <a:rPr lang="en-US" sz="2000" dirty="0">
                <a:latin typeface="Sitka Text" panose="02000505000000020004"/>
                <a:cs typeface="Calibri" panose="020F0502020204030204"/>
              </a:rPr>
              <a:t>Extra Trees can be computationally more efficient than Random Forests because it requires fewer computations to find the optimal split at each node due to the random feature selection.</a:t>
            </a:r>
            <a:endParaRPr lang="en-US" sz="2000">
              <a:latin typeface="Sitka Text" panose="02000505000000020004"/>
            </a:endParaRPr>
          </a:p>
          <a:p>
            <a:endParaRPr lang="en-US" sz="2000" dirty="0">
              <a:latin typeface="Sitka Text" panose="02000505000000020004"/>
              <a:cs typeface="Calibri" panose="020F050202020403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dirty="0"/>
          </a:p>
        </p:txBody>
      </p:sp>
      <p:sp>
        <p:nvSpPr>
          <p:cNvPr id="4" name="!!fff"/>
          <p:cNvSpPr/>
          <p:nvPr/>
        </p:nvSpPr>
        <p:spPr>
          <a:xfrm rot="16200000">
            <a:off x="6924913" y="570637"/>
            <a:ext cx="7942530" cy="5436677"/>
          </a:xfrm>
          <a:prstGeom prst="triangle">
            <a:avLst/>
          </a:prstGeom>
          <a:solidFill>
            <a:schemeClr val="bg2">
              <a:lumMod val="25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panose="020F0502020204030204"/>
            </a:endParaRPr>
          </a:p>
        </p:txBody>
      </p:sp>
      <p:sp>
        <p:nvSpPr>
          <p:cNvPr id="6" name="!!qq"/>
          <p:cNvSpPr/>
          <p:nvPr/>
        </p:nvSpPr>
        <p:spPr>
          <a:xfrm rot="-1740000">
            <a:off x="9961199" y="5242715"/>
            <a:ext cx="2325973" cy="2163580"/>
          </a:xfrm>
          <a:prstGeom prst="triangl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p:cNvSpPr/>
          <p:nvPr/>
        </p:nvSpPr>
        <p:spPr>
          <a:xfrm rot="19500000">
            <a:off x="9549442" y="-1446291"/>
            <a:ext cx="2325973" cy="2163580"/>
          </a:xfrm>
          <a:prstGeom prst="triangl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11" name="Picture 10" descr="A blue text on a white background&#10;&#10;Description automatically generated"/>
          <p:cNvPicPr>
            <a:picLocks noChangeAspect="1"/>
          </p:cNvPicPr>
          <p:nvPr/>
        </p:nvPicPr>
        <p:blipFill>
          <a:blip r:embed="rId1"/>
          <a:stretch>
            <a:fillRect/>
          </a:stretch>
        </p:blipFill>
        <p:spPr>
          <a:xfrm>
            <a:off x="12955963" y="495070"/>
            <a:ext cx="2373286" cy="1147372"/>
          </a:xfrm>
          <a:prstGeom prst="ellipse">
            <a:avLst/>
          </a:prstGeom>
        </p:spPr>
      </p:pic>
      <p:sp>
        <p:nvSpPr>
          <p:cNvPr id="5" name="TextBox 4"/>
          <p:cNvSpPr txBox="1"/>
          <p:nvPr/>
        </p:nvSpPr>
        <p:spPr>
          <a:xfrm>
            <a:off x="9462519" y="2491335"/>
            <a:ext cx="4827916"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400" dirty="0">
                <a:solidFill>
                  <a:schemeClr val="bg1"/>
                </a:solidFill>
                <a:latin typeface="Times New Roman" panose="02020603050405020304"/>
                <a:cs typeface="Calibri" panose="020F0502020204030204"/>
              </a:rPr>
              <a:t>Random </a:t>
            </a:r>
            <a:endParaRPr lang="en-US">
              <a:solidFill>
                <a:schemeClr val="bg1"/>
              </a:solidFill>
              <a:latin typeface="Times New Roman" panose="02020603050405020304"/>
              <a:cs typeface="Times New Roman" panose="02020603050405020304"/>
            </a:endParaRPr>
          </a:p>
          <a:p>
            <a:r>
              <a:rPr lang="en-US" sz="4400" dirty="0">
                <a:solidFill>
                  <a:schemeClr val="bg1"/>
                </a:solidFill>
                <a:latin typeface="Times New Roman" panose="02020603050405020304"/>
                <a:cs typeface="Calibri" panose="020F0502020204030204"/>
              </a:rPr>
              <a:t>Forest</a:t>
            </a:r>
            <a:endParaRPr lang="en-US" dirty="0">
              <a:solidFill>
                <a:schemeClr val="bg1"/>
              </a:solidFill>
              <a:latin typeface="Times New Roman" panose="02020603050405020304"/>
            </a:endParaRPr>
          </a:p>
        </p:txBody>
      </p:sp>
      <p:sp>
        <p:nvSpPr>
          <p:cNvPr id="7" name="TextBox 6"/>
          <p:cNvSpPr txBox="1"/>
          <p:nvPr/>
        </p:nvSpPr>
        <p:spPr>
          <a:xfrm>
            <a:off x="519878" y="491889"/>
            <a:ext cx="7760897"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b="1" dirty="0">
              <a:latin typeface="Sitka Text" panose="02000505000000020004"/>
              <a:cs typeface="Calibri" panose="020F0502020204030204"/>
            </a:endParaRPr>
          </a:p>
          <a:p>
            <a:endParaRPr lang="en-US" sz="2000" i="1" dirty="0">
              <a:latin typeface="Sitka Text" panose="02000505000000020004"/>
              <a:cs typeface="Calibri" panose="020F0502020204030204"/>
            </a:endParaRPr>
          </a:p>
          <a:p>
            <a:r>
              <a:rPr lang="en-US" sz="2000" i="1" dirty="0">
                <a:latin typeface="Sitka Text" panose="02000505000000020004"/>
                <a:cs typeface="Calibri" panose="020F0502020204030204"/>
              </a:rPr>
              <a:t>Random Forest is an ensemble learning method that builds multiple decision trees during training and merges them together to get a more accurate and stable prediction.</a:t>
            </a:r>
            <a:endParaRPr lang="en-US" dirty="0"/>
          </a:p>
          <a:p>
            <a:endParaRPr lang="en-US" sz="2000" dirty="0">
              <a:latin typeface="Sitka Text" panose="02000505000000020004"/>
              <a:cs typeface="Calibri" panose="020F0502020204030204"/>
            </a:endParaRPr>
          </a:p>
          <a:p>
            <a:pPr marL="342900" indent="-342900">
              <a:buFont typeface="Arial" panose="020B0604020202020204"/>
              <a:buChar char="•"/>
            </a:pPr>
            <a:r>
              <a:rPr lang="en-US" sz="2000" dirty="0">
                <a:latin typeface="Sitka Text" panose="02000505000000020004"/>
                <a:cs typeface="Calibri" panose="020F0502020204030204"/>
              </a:rPr>
              <a:t>Random Forest employs bootstrap sampling, meaning that each tree is trained on a random subset of the original dataset with replacement. This introduces diversity among the trees.</a:t>
            </a:r>
            <a:endParaRPr lang="en-US" dirty="0">
              <a:cs typeface="Calibri" panose="020F0502020204030204"/>
            </a:endParaRPr>
          </a:p>
          <a:p>
            <a:pPr marL="342900" indent="-342900">
              <a:buFont typeface="Arial" panose="020B0604020202020204"/>
              <a:buChar char="•"/>
            </a:pPr>
            <a:endParaRPr lang="en-US" sz="2000" dirty="0">
              <a:latin typeface="Sitka Text" panose="02000505000000020004"/>
              <a:cs typeface="Calibri" panose="020F0502020204030204"/>
            </a:endParaRPr>
          </a:p>
          <a:p>
            <a:pPr marL="342900" indent="-342900">
              <a:buFont typeface="Arial" panose="020B0604020202020204"/>
              <a:buChar char="•"/>
            </a:pPr>
            <a:r>
              <a:rPr lang="en-US" sz="2000" dirty="0">
                <a:latin typeface="Sitka Text" panose="02000505000000020004"/>
                <a:cs typeface="Calibri" panose="020F0502020204030204"/>
              </a:rPr>
              <a:t>At each split in the tree, Random Forest considers a random subset of features for making the split decision. This helps decorrelate the trees and avoid overfitting.</a:t>
            </a:r>
            <a:endParaRPr lang="en-US" dirty="0">
              <a:cs typeface="Calibri" panose="020F0502020204030204"/>
            </a:endParaRPr>
          </a:p>
          <a:p>
            <a:pPr marL="342900" indent="-342900">
              <a:buFont typeface="Arial" panose="020B0604020202020204"/>
              <a:buChar char="•"/>
            </a:pPr>
            <a:endParaRPr lang="en-US" sz="2000" dirty="0">
              <a:latin typeface="Sitka Text" panose="02000505000000020004"/>
              <a:cs typeface="Calibri" panose="020F0502020204030204"/>
            </a:endParaRPr>
          </a:p>
          <a:p>
            <a:pPr marL="342900" indent="-342900">
              <a:buFont typeface="Arial" panose="020B0604020202020204"/>
              <a:buChar char="•"/>
            </a:pPr>
            <a:r>
              <a:rPr lang="en-US" sz="2000" dirty="0">
                <a:latin typeface="Sitka Text" panose="02000505000000020004"/>
                <a:cs typeface="Calibri" panose="020F0502020204030204"/>
              </a:rPr>
              <a:t>The combination of bootstrap sampling and feature randomness helps reduce the variance of the model, making Random Forest less prone to overfitting compared to individual decision trees.</a:t>
            </a:r>
            <a:endParaRPr lang="en-US" dirty="0">
              <a:cs typeface="Calibri" panose="020F0502020204030204"/>
            </a:endParaRPr>
          </a:p>
          <a:p>
            <a:endParaRPr lang="en-US" sz="2000" i="1" dirty="0">
              <a:latin typeface="Sitka Text" panose="02000505000000020004"/>
              <a:cs typeface="Calibri" panose="020F0502020204030204"/>
            </a:endParaRPr>
          </a:p>
          <a:p>
            <a:endParaRPr lang="en-US" sz="2000" dirty="0">
              <a:latin typeface="Sitka Text" panose="02000505000000020004"/>
              <a:cs typeface="Calibri" panose="020F050202020403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dirty="0"/>
          </a:p>
        </p:txBody>
      </p:sp>
      <p:sp>
        <p:nvSpPr>
          <p:cNvPr id="4" name="!!fff"/>
          <p:cNvSpPr/>
          <p:nvPr/>
        </p:nvSpPr>
        <p:spPr>
          <a:xfrm rot="18420000">
            <a:off x="-4648860" y="2367807"/>
            <a:ext cx="7942530" cy="5436677"/>
          </a:xfrm>
          <a:prstGeom prst="triangle">
            <a:avLst/>
          </a:prstGeom>
          <a:solidFill>
            <a:schemeClr val="bg2">
              <a:lumMod val="25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panose="020F0502020204030204"/>
            </a:endParaRPr>
          </a:p>
        </p:txBody>
      </p:sp>
      <p:sp>
        <p:nvSpPr>
          <p:cNvPr id="6" name="!!qq"/>
          <p:cNvSpPr/>
          <p:nvPr/>
        </p:nvSpPr>
        <p:spPr>
          <a:xfrm rot="10800000">
            <a:off x="544030" y="-436341"/>
            <a:ext cx="2325973" cy="2163580"/>
          </a:xfrm>
          <a:prstGeom prst="triangl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p:cNvSpPr/>
          <p:nvPr/>
        </p:nvSpPr>
        <p:spPr>
          <a:xfrm rot="14520000">
            <a:off x="-1161689" y="1342915"/>
            <a:ext cx="2325973" cy="2163580"/>
          </a:xfrm>
          <a:prstGeom prst="triangl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p:cNvSpPr txBox="1"/>
          <p:nvPr/>
        </p:nvSpPr>
        <p:spPr>
          <a:xfrm>
            <a:off x="792972" y="3828430"/>
            <a:ext cx="482791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400" dirty="0">
                <a:solidFill>
                  <a:schemeClr val="bg1"/>
                </a:solidFill>
                <a:latin typeface="Times New Roman" panose="02020603050405020304"/>
                <a:cs typeface="Calibri" panose="020F0502020204030204"/>
              </a:rPr>
              <a:t>SVM</a:t>
            </a:r>
            <a:endParaRPr lang="en-US" sz="4400" dirty="0">
              <a:solidFill>
                <a:schemeClr val="bg1"/>
              </a:solidFill>
              <a:latin typeface="Times New Roman" panose="02020603050405020304"/>
              <a:cs typeface="Calibri" panose="020F0502020204030204"/>
            </a:endParaRPr>
          </a:p>
        </p:txBody>
      </p:sp>
      <p:sp>
        <p:nvSpPr>
          <p:cNvPr id="7" name="TextBox 6"/>
          <p:cNvSpPr txBox="1"/>
          <p:nvPr/>
        </p:nvSpPr>
        <p:spPr>
          <a:xfrm>
            <a:off x="4114217" y="635662"/>
            <a:ext cx="7760897" cy="6863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b="1" dirty="0">
              <a:latin typeface="Sitka Text" panose="02000505000000020004"/>
              <a:cs typeface="Calibri" panose="020F0502020204030204"/>
            </a:endParaRPr>
          </a:p>
          <a:p>
            <a:r>
              <a:rPr lang="en-US" sz="2000" i="1" dirty="0">
                <a:latin typeface="Sitka Text" panose="02000505000000020004"/>
                <a:ea typeface="+mn-lt"/>
                <a:cs typeface="+mn-lt"/>
              </a:rPr>
              <a:t>Support Vector Machines(SVM) is a powerful algorithm for binary classification tasks, making </a:t>
            </a:r>
            <a:r>
              <a:rPr lang="en-US" sz="2000" i="1" dirty="0">
                <a:solidFill>
                  <a:srgbClr val="000000"/>
                </a:solidFill>
                <a:latin typeface="Sitka Text" panose="02000505000000020004"/>
                <a:ea typeface="+mn-lt"/>
                <a:cs typeface="+mn-lt"/>
              </a:rPr>
              <a:t>it suitable for scenarios where the goal is </a:t>
            </a:r>
            <a:r>
              <a:rPr lang="en-US" sz="2000" i="1" dirty="0">
                <a:latin typeface="Sitka Text" panose="02000505000000020004"/>
                <a:ea typeface="+mn-lt"/>
                <a:cs typeface="+mn-lt"/>
              </a:rPr>
              <a:t>to classify instances into "fall" or "non-fall" categories</a:t>
            </a:r>
            <a:r>
              <a:rPr lang="en-US" sz="2000" i="1" dirty="0">
                <a:solidFill>
                  <a:srgbClr val="000000"/>
                </a:solidFill>
                <a:latin typeface="Sitka Text" panose="02000505000000020004"/>
                <a:ea typeface="+mn-lt"/>
                <a:cs typeface="+mn-lt"/>
              </a:rPr>
              <a:t>.</a:t>
            </a:r>
            <a:endParaRPr lang="en-US" dirty="0"/>
          </a:p>
          <a:p>
            <a:endParaRPr lang="en-US" sz="2000" dirty="0">
              <a:latin typeface="Sitka Text" panose="02000505000000020004"/>
              <a:cs typeface="Calibri" panose="020F0502020204030204"/>
            </a:endParaRPr>
          </a:p>
          <a:p>
            <a:pPr marL="342900" indent="-342900">
              <a:buFont typeface="Arial" panose="020B0604020202020204"/>
              <a:buChar char="•"/>
            </a:pPr>
            <a:r>
              <a:rPr lang="en-US" sz="2000" dirty="0">
                <a:solidFill>
                  <a:srgbClr val="000000"/>
                </a:solidFill>
                <a:latin typeface="Sitka Text" panose="02000505000000020004"/>
                <a:ea typeface="+mn-lt"/>
                <a:cs typeface="+mn-lt"/>
              </a:rPr>
              <a:t>SVM aims to find a hyperplane that maximizes the margin between different classes. This can contribute to better generalization performance on unseen data.</a:t>
            </a:r>
            <a:endParaRPr lang="en-US" dirty="0">
              <a:cs typeface="Calibri" panose="020F0502020204030204"/>
            </a:endParaRPr>
          </a:p>
          <a:p>
            <a:pPr marL="342900" indent="-342900">
              <a:buFont typeface="Arial" panose="020B0604020202020204"/>
              <a:buChar char="•"/>
            </a:pPr>
            <a:endParaRPr lang="en-US" sz="2000" dirty="0">
              <a:latin typeface="Sitka Text" panose="02000505000000020004"/>
              <a:cs typeface="Calibri" panose="020F0502020204030204"/>
            </a:endParaRPr>
          </a:p>
          <a:p>
            <a:pPr marL="342900" indent="-342900">
              <a:buFont typeface="Arial" panose="020B0604020202020204"/>
              <a:buChar char="•"/>
            </a:pPr>
            <a:r>
              <a:rPr lang="en-US" sz="2000" dirty="0">
                <a:solidFill>
                  <a:srgbClr val="000000"/>
                </a:solidFill>
                <a:latin typeface="Sitka Text" panose="02000505000000020004"/>
                <a:ea typeface="+mn-lt"/>
                <a:cs typeface="+mn-lt"/>
              </a:rPr>
              <a:t>SVM can efficiently handle non-linear decision boundaries through the use of kernel functions, such as the radial basis function (RBF) kernel. This allows SVM to capture complex relationships in the data.</a:t>
            </a:r>
            <a:endParaRPr lang="en-US" dirty="0">
              <a:cs typeface="Calibri" panose="020F0502020204030204"/>
            </a:endParaRPr>
          </a:p>
          <a:p>
            <a:pPr marL="342900" indent="-342900">
              <a:buFont typeface="Arial" panose="020B0604020202020204"/>
              <a:buChar char="•"/>
            </a:pPr>
            <a:endParaRPr lang="en-US" sz="2000" dirty="0">
              <a:latin typeface="Sitka Text" panose="02000505000000020004"/>
              <a:cs typeface="Calibri" panose="020F0502020204030204"/>
            </a:endParaRPr>
          </a:p>
          <a:p>
            <a:pPr marL="342900" indent="-342900">
              <a:buFont typeface="Arial" panose="020B0604020202020204"/>
              <a:buChar char="•"/>
            </a:pPr>
            <a:r>
              <a:rPr lang="en-US" sz="2000" dirty="0">
                <a:solidFill>
                  <a:srgbClr val="000000"/>
                </a:solidFill>
                <a:latin typeface="Sitka Text" panose="02000505000000020004"/>
                <a:ea typeface="+mn-lt"/>
                <a:cs typeface="+mn-lt"/>
              </a:rPr>
              <a:t>SVM can handle high-dimensional data, which is beneficial if your fall detection dataset contains a large number of features or sensor inputs.</a:t>
            </a:r>
            <a:endParaRPr lang="en-US" dirty="0">
              <a:cs typeface="Calibri" panose="020F0502020204030204"/>
            </a:endParaRPr>
          </a:p>
          <a:p>
            <a:pPr marL="342900" indent="-342900">
              <a:buFont typeface="Arial" panose="020B0604020202020204"/>
              <a:buChar char="•"/>
            </a:pPr>
            <a:endParaRPr lang="en-US" sz="2000" dirty="0">
              <a:solidFill>
                <a:srgbClr val="000000"/>
              </a:solidFill>
              <a:latin typeface="Sitka Text" panose="02000505000000020004"/>
              <a:cs typeface="Calibri" panose="020F0502020204030204"/>
            </a:endParaRPr>
          </a:p>
          <a:p>
            <a:endParaRPr lang="en-US" sz="2000" i="1" dirty="0">
              <a:solidFill>
                <a:srgbClr val="000000"/>
              </a:solidFill>
              <a:latin typeface="Sitka Text" panose="02000505000000020004"/>
              <a:cs typeface="Calibri" panose="020F0502020204030204"/>
            </a:endParaRPr>
          </a:p>
          <a:p>
            <a:endParaRPr lang="en-US" sz="2000" i="1" dirty="0">
              <a:latin typeface="Sitka Text" panose="02000505000000020004"/>
              <a:cs typeface="Calibri" panose="020F0502020204030204"/>
            </a:endParaRPr>
          </a:p>
          <a:p>
            <a:endParaRPr lang="en-US" sz="2000" dirty="0">
              <a:latin typeface="Sitka Text" panose="02000505000000020004"/>
              <a:cs typeface="Calibri" panose="020F050202020403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4852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dirty="0"/>
          </a:p>
        </p:txBody>
      </p:sp>
      <p:sp>
        <p:nvSpPr>
          <p:cNvPr id="4" name="!!fff"/>
          <p:cNvSpPr/>
          <p:nvPr/>
        </p:nvSpPr>
        <p:spPr>
          <a:xfrm>
            <a:off x="3718762" y="1720826"/>
            <a:ext cx="4908908" cy="2978149"/>
          </a:xfrm>
          <a:prstGeom prst="round2DiagRect">
            <a:avLst/>
          </a:prstGeom>
          <a:solidFill>
            <a:srgbClr val="83C240"/>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panose="020F0502020204030204"/>
            </a:endParaRPr>
          </a:p>
        </p:txBody>
      </p:sp>
      <p:sp>
        <p:nvSpPr>
          <p:cNvPr id="6" name="!!qq"/>
          <p:cNvSpPr/>
          <p:nvPr/>
        </p:nvSpPr>
        <p:spPr>
          <a:xfrm rot="10800000">
            <a:off x="5001012" y="-1557775"/>
            <a:ext cx="2325973" cy="2163580"/>
          </a:xfrm>
          <a:prstGeom prst="round2DiagRect">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p:cNvSpPr/>
          <p:nvPr/>
        </p:nvSpPr>
        <p:spPr>
          <a:xfrm>
            <a:off x="5006198" y="5584236"/>
            <a:ext cx="2325973" cy="2163580"/>
          </a:xfrm>
          <a:prstGeom prst="round2DiagRect">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p:cNvSpPr txBox="1"/>
          <p:nvPr/>
        </p:nvSpPr>
        <p:spPr>
          <a:xfrm>
            <a:off x="3783463" y="2649486"/>
            <a:ext cx="482791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4400" dirty="0">
                <a:latin typeface="Times New Roman" panose="02020603050405020304"/>
                <a:cs typeface="Calibri" panose="020F0502020204030204"/>
              </a:rPr>
              <a:t>Result &amp; Analysis</a:t>
            </a:r>
            <a:endParaRPr lang="en-US" dirty="0">
              <a:latin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4852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dirty="0"/>
          </a:p>
        </p:txBody>
      </p:sp>
      <p:sp>
        <p:nvSpPr>
          <p:cNvPr id="4" name="!!fff"/>
          <p:cNvSpPr/>
          <p:nvPr/>
        </p:nvSpPr>
        <p:spPr>
          <a:xfrm>
            <a:off x="3861205" y="-2228155"/>
            <a:ext cx="4908908" cy="2978149"/>
          </a:xfrm>
          <a:prstGeom prst="round2DiagRect">
            <a:avLst/>
          </a:prstGeom>
          <a:solidFill>
            <a:srgbClr val="83C240"/>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panose="020F0502020204030204"/>
            </a:endParaRPr>
          </a:p>
        </p:txBody>
      </p:sp>
      <p:sp>
        <p:nvSpPr>
          <p:cNvPr id="6" name="!!qq"/>
          <p:cNvSpPr/>
          <p:nvPr/>
        </p:nvSpPr>
        <p:spPr>
          <a:xfrm rot="10800000">
            <a:off x="460429" y="-1315223"/>
            <a:ext cx="2325973" cy="2163580"/>
          </a:xfrm>
          <a:prstGeom prst="flowChartConnecto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p:cNvSpPr/>
          <p:nvPr/>
        </p:nvSpPr>
        <p:spPr>
          <a:xfrm>
            <a:off x="443783" y="6273019"/>
            <a:ext cx="2325973" cy="2163580"/>
          </a:xfrm>
          <a:prstGeom prst="flowChartConnecto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p:cNvSpPr txBox="1"/>
          <p:nvPr/>
        </p:nvSpPr>
        <p:spPr>
          <a:xfrm>
            <a:off x="3783463" y="61561"/>
            <a:ext cx="482791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4400" dirty="0">
                <a:latin typeface="Times New Roman" panose="02020603050405020304"/>
                <a:cs typeface="Calibri" panose="020F0502020204030204"/>
              </a:rPr>
              <a:t>Accuracies</a:t>
            </a:r>
            <a:endParaRPr lang="en-US" sz="4400" dirty="0">
              <a:latin typeface="Times New Roman" panose="02020603050405020304"/>
              <a:cs typeface="Calibri" panose="020F0502020204030204"/>
            </a:endParaRPr>
          </a:p>
        </p:txBody>
      </p:sp>
      <p:pic>
        <p:nvPicPr>
          <p:cNvPr id="7" name="Picture 6" descr="A screenshot of a graph&#10;&#10;Description automatically generated"/>
          <p:cNvPicPr>
            <a:picLocks noChangeAspect="1"/>
          </p:cNvPicPr>
          <p:nvPr/>
        </p:nvPicPr>
        <p:blipFill>
          <a:blip r:embed="rId1"/>
          <a:stretch>
            <a:fillRect/>
          </a:stretch>
        </p:blipFill>
        <p:spPr>
          <a:xfrm>
            <a:off x="266700" y="1138236"/>
            <a:ext cx="3812823" cy="2464859"/>
          </a:xfrm>
          <a:prstGeom prst="flowChartAlternateProcess">
            <a:avLst/>
          </a:prstGeom>
        </p:spPr>
      </p:pic>
      <p:pic>
        <p:nvPicPr>
          <p:cNvPr id="12" name="Picture 11" descr="A screenshot of a graph&#10;&#10;Description automatically generated"/>
          <p:cNvPicPr>
            <a:picLocks noChangeAspect="1"/>
          </p:cNvPicPr>
          <p:nvPr/>
        </p:nvPicPr>
        <p:blipFill>
          <a:blip r:embed="rId2"/>
          <a:stretch>
            <a:fillRect/>
          </a:stretch>
        </p:blipFill>
        <p:spPr>
          <a:xfrm>
            <a:off x="4378676" y="1127303"/>
            <a:ext cx="3632202" cy="2472621"/>
          </a:xfrm>
          <a:prstGeom prst="flowChartAlternateProcess">
            <a:avLst/>
          </a:prstGeom>
        </p:spPr>
      </p:pic>
      <p:pic>
        <p:nvPicPr>
          <p:cNvPr id="13" name="Picture 12" descr="A screenshot of a graph&#10;&#10;Description automatically generated"/>
          <p:cNvPicPr>
            <a:picLocks noChangeAspect="1"/>
          </p:cNvPicPr>
          <p:nvPr/>
        </p:nvPicPr>
        <p:blipFill>
          <a:blip r:embed="rId3"/>
          <a:stretch>
            <a:fillRect/>
          </a:stretch>
        </p:blipFill>
        <p:spPr>
          <a:xfrm>
            <a:off x="8227307" y="1158874"/>
            <a:ext cx="3794832" cy="2437695"/>
          </a:xfrm>
          <a:prstGeom prst="flowChartAlternateProcess">
            <a:avLst/>
          </a:prstGeom>
        </p:spPr>
      </p:pic>
      <p:sp>
        <p:nvSpPr>
          <p:cNvPr id="14" name="TextBox 13"/>
          <p:cNvSpPr txBox="1"/>
          <p:nvPr/>
        </p:nvSpPr>
        <p:spPr>
          <a:xfrm>
            <a:off x="303388" y="27163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a:cs typeface="Calibri" panose="020F0502020204030204"/>
              </a:rPr>
              <a:t>Dataset-1</a:t>
            </a:r>
            <a:endParaRPr lang="en-US">
              <a:cs typeface="Calibri" panose="020F0502020204030204"/>
            </a:endParaRPr>
          </a:p>
        </p:txBody>
      </p:sp>
      <p:sp>
        <p:nvSpPr>
          <p:cNvPr id="15" name="TextBox 14"/>
          <p:cNvSpPr txBox="1"/>
          <p:nvPr/>
        </p:nvSpPr>
        <p:spPr>
          <a:xfrm>
            <a:off x="232832" y="63817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dirty="0">
                <a:cs typeface="Calibri" panose="020F0502020204030204"/>
              </a:rPr>
              <a:t>Dataset-2</a:t>
            </a:r>
            <a:endParaRPr lang="en-US" dirty="0">
              <a:cs typeface="Calibri" panose="020F0502020204030204"/>
            </a:endParaRPr>
          </a:p>
        </p:txBody>
      </p:sp>
      <p:pic>
        <p:nvPicPr>
          <p:cNvPr id="16" name="Picture 15" descr="A screenshot of a graph&#10;&#10;Description automatically generated"/>
          <p:cNvPicPr>
            <a:picLocks noChangeAspect="1"/>
          </p:cNvPicPr>
          <p:nvPr/>
        </p:nvPicPr>
        <p:blipFill>
          <a:blip r:embed="rId4"/>
          <a:stretch>
            <a:fillRect/>
          </a:stretch>
        </p:blipFill>
        <p:spPr>
          <a:xfrm>
            <a:off x="301450" y="3715984"/>
            <a:ext cx="3799770" cy="2431698"/>
          </a:xfrm>
          <a:prstGeom prst="flowChartAlternateProcess">
            <a:avLst/>
          </a:prstGeom>
        </p:spPr>
      </p:pic>
      <p:pic>
        <p:nvPicPr>
          <p:cNvPr id="17" name="Picture 16" descr="A screenshot of a graph&#10;&#10;Description automatically generated"/>
          <p:cNvPicPr>
            <a:picLocks noChangeAspect="1"/>
          </p:cNvPicPr>
          <p:nvPr/>
        </p:nvPicPr>
        <p:blipFill>
          <a:blip r:embed="rId5"/>
          <a:stretch>
            <a:fillRect/>
          </a:stretch>
        </p:blipFill>
        <p:spPr>
          <a:xfrm>
            <a:off x="4375326" y="3710342"/>
            <a:ext cx="3638903" cy="2457098"/>
          </a:xfrm>
          <a:prstGeom prst="flowChartAlternateProcess">
            <a:avLst/>
          </a:prstGeom>
        </p:spPr>
      </p:pic>
      <p:pic>
        <p:nvPicPr>
          <p:cNvPr id="18" name="Picture 17" descr="A blue and red squares&#10;&#10;Description automatically generated"/>
          <p:cNvPicPr>
            <a:picLocks noChangeAspect="1"/>
          </p:cNvPicPr>
          <p:nvPr/>
        </p:nvPicPr>
        <p:blipFill>
          <a:blip r:embed="rId6"/>
          <a:stretch>
            <a:fillRect/>
          </a:stretch>
        </p:blipFill>
        <p:spPr>
          <a:xfrm>
            <a:off x="8232775" y="3835576"/>
            <a:ext cx="3783895" cy="2220736"/>
          </a:xfrm>
          <a:prstGeom prst="flowChartAlternateProcess">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4852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dirty="0"/>
          </a:p>
        </p:txBody>
      </p:sp>
      <p:sp>
        <p:nvSpPr>
          <p:cNvPr id="4" name="!!fff"/>
          <p:cNvSpPr/>
          <p:nvPr/>
        </p:nvSpPr>
        <p:spPr>
          <a:xfrm>
            <a:off x="4143425" y="3769067"/>
            <a:ext cx="4005798" cy="2978149"/>
          </a:xfrm>
          <a:prstGeom prst="flowChartConnector">
            <a:avLst/>
          </a:prstGeom>
          <a:solidFill>
            <a:srgbClr val="83C240"/>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panose="020F0502020204030204"/>
            </a:endParaRPr>
          </a:p>
        </p:txBody>
      </p:sp>
      <p:sp>
        <p:nvSpPr>
          <p:cNvPr id="6" name="!!qq"/>
          <p:cNvSpPr/>
          <p:nvPr/>
        </p:nvSpPr>
        <p:spPr>
          <a:xfrm rot="10800000">
            <a:off x="-1543349" y="392223"/>
            <a:ext cx="2325973" cy="1331025"/>
          </a:xfrm>
          <a:prstGeom prst="flowChartAlternateProcess">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p:cNvSpPr/>
          <p:nvPr/>
        </p:nvSpPr>
        <p:spPr>
          <a:xfrm>
            <a:off x="-1545884" y="2096130"/>
            <a:ext cx="2325973" cy="1429802"/>
          </a:xfrm>
          <a:prstGeom prst="flowChartAlternateProcess">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p:cNvSpPr txBox="1"/>
          <p:nvPr/>
        </p:nvSpPr>
        <p:spPr>
          <a:xfrm>
            <a:off x="3684684" y="4577116"/>
            <a:ext cx="4827916"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4400" dirty="0">
                <a:latin typeface="Times New Roman" panose="02020603050405020304"/>
                <a:cs typeface="Calibri" panose="020F0502020204030204"/>
              </a:rPr>
              <a:t>Performance</a:t>
            </a:r>
            <a:endParaRPr lang="en-US" sz="4400" dirty="0">
              <a:latin typeface="Times New Roman" panose="02020603050405020304"/>
              <a:cs typeface="Calibri" panose="020F0502020204030204"/>
            </a:endParaRPr>
          </a:p>
          <a:p>
            <a:pPr algn="ctr"/>
            <a:r>
              <a:rPr lang="en-US" sz="4400" dirty="0">
                <a:latin typeface="Times New Roman" panose="02020603050405020304"/>
                <a:cs typeface="Calibri" panose="020F0502020204030204"/>
              </a:rPr>
              <a:t>Metrics</a:t>
            </a:r>
            <a:endParaRPr lang="en-US" sz="4400" dirty="0">
              <a:latin typeface="Times New Roman" panose="02020603050405020304"/>
              <a:cs typeface="Calibri" panose="020F0502020204030204"/>
            </a:endParaRPr>
          </a:p>
        </p:txBody>
      </p:sp>
      <p:pic>
        <p:nvPicPr>
          <p:cNvPr id="7" name="Picture 6" descr="A screenshot of a graph&#10;&#10;Description automatically generated"/>
          <p:cNvPicPr>
            <a:picLocks noChangeAspect="1"/>
          </p:cNvPicPr>
          <p:nvPr/>
        </p:nvPicPr>
        <p:blipFill>
          <a:blip r:embed="rId1"/>
          <a:stretch>
            <a:fillRect/>
          </a:stretch>
        </p:blipFill>
        <p:spPr>
          <a:xfrm>
            <a:off x="-4051300" y="1124125"/>
            <a:ext cx="3812823" cy="2464859"/>
          </a:xfrm>
          <a:prstGeom prst="flowChartConnector">
            <a:avLst/>
          </a:prstGeom>
        </p:spPr>
      </p:pic>
      <p:pic>
        <p:nvPicPr>
          <p:cNvPr id="12" name="Picture 11" descr="A screenshot of a graph&#10;&#10;Description automatically generated"/>
          <p:cNvPicPr>
            <a:picLocks noChangeAspect="1"/>
          </p:cNvPicPr>
          <p:nvPr/>
        </p:nvPicPr>
        <p:blipFill>
          <a:blip r:embed="rId2"/>
          <a:stretch>
            <a:fillRect/>
          </a:stretch>
        </p:blipFill>
        <p:spPr>
          <a:xfrm>
            <a:off x="-4102102" y="1141414"/>
            <a:ext cx="3632202" cy="2472621"/>
          </a:xfrm>
          <a:prstGeom prst="flowChartConnector">
            <a:avLst/>
          </a:prstGeom>
        </p:spPr>
      </p:pic>
      <p:pic>
        <p:nvPicPr>
          <p:cNvPr id="13" name="Picture 12" descr="A screenshot of a graph&#10;&#10;Description automatically generated"/>
          <p:cNvPicPr>
            <a:picLocks noChangeAspect="1"/>
          </p:cNvPicPr>
          <p:nvPr/>
        </p:nvPicPr>
        <p:blipFill>
          <a:blip r:embed="rId3"/>
          <a:stretch>
            <a:fillRect/>
          </a:stretch>
        </p:blipFill>
        <p:spPr>
          <a:xfrm>
            <a:off x="-4176360" y="989541"/>
            <a:ext cx="3794832" cy="2437695"/>
          </a:xfrm>
          <a:prstGeom prst="flowChartConnector">
            <a:avLst/>
          </a:prstGeom>
        </p:spPr>
      </p:pic>
      <p:sp>
        <p:nvSpPr>
          <p:cNvPr id="14" name="TextBox 13"/>
          <p:cNvSpPr txBox="1"/>
          <p:nvPr/>
        </p:nvSpPr>
        <p:spPr>
          <a:xfrm rot="16200000">
            <a:off x="-1023056" y="9207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a:cs typeface="Calibri" panose="020F0502020204030204"/>
              </a:rPr>
              <a:t>Dataset-1</a:t>
            </a:r>
            <a:endParaRPr lang="en-US">
              <a:cs typeface="Calibri" panose="020F0502020204030204"/>
            </a:endParaRPr>
          </a:p>
        </p:txBody>
      </p:sp>
      <p:pic>
        <p:nvPicPr>
          <p:cNvPr id="16" name="Picture 15" descr="A screenshot of a graph&#10;&#10;Description automatically generated"/>
          <p:cNvPicPr>
            <a:picLocks noChangeAspect="1"/>
          </p:cNvPicPr>
          <p:nvPr/>
        </p:nvPicPr>
        <p:blipFill>
          <a:blip r:embed="rId4"/>
          <a:stretch>
            <a:fillRect/>
          </a:stretch>
        </p:blipFill>
        <p:spPr>
          <a:xfrm>
            <a:off x="-4693883" y="978428"/>
            <a:ext cx="3799770" cy="2431698"/>
          </a:xfrm>
          <a:prstGeom prst="flowChartConnector">
            <a:avLst/>
          </a:prstGeom>
        </p:spPr>
      </p:pic>
      <p:pic>
        <p:nvPicPr>
          <p:cNvPr id="17" name="Picture 16" descr="A screenshot of a graph&#10;&#10;Description automatically generated"/>
          <p:cNvPicPr>
            <a:picLocks noChangeAspect="1"/>
          </p:cNvPicPr>
          <p:nvPr/>
        </p:nvPicPr>
        <p:blipFill>
          <a:blip r:embed="rId5"/>
          <a:stretch>
            <a:fillRect/>
          </a:stretch>
        </p:blipFill>
        <p:spPr>
          <a:xfrm>
            <a:off x="-4317118" y="972786"/>
            <a:ext cx="3638903" cy="2457098"/>
          </a:xfrm>
          <a:prstGeom prst="flowChartConnector">
            <a:avLst/>
          </a:prstGeom>
        </p:spPr>
      </p:pic>
      <p:pic>
        <p:nvPicPr>
          <p:cNvPr id="18" name="Picture 17" descr="A blue and red squares&#10;&#10;Description automatically generated"/>
          <p:cNvPicPr>
            <a:picLocks noChangeAspect="1"/>
          </p:cNvPicPr>
          <p:nvPr/>
        </p:nvPicPr>
        <p:blipFill>
          <a:blip r:embed="rId6"/>
          <a:stretch>
            <a:fillRect/>
          </a:stretch>
        </p:blipFill>
        <p:spPr>
          <a:xfrm>
            <a:off x="-4467225" y="1098020"/>
            <a:ext cx="3783895" cy="2220736"/>
          </a:xfrm>
          <a:prstGeom prst="flowChartConnector">
            <a:avLst/>
          </a:prstGeom>
        </p:spPr>
      </p:pic>
      <p:pic>
        <p:nvPicPr>
          <p:cNvPr id="9" name="Picture 8" descr="A black text on a white background&#10;&#10;Description automatically generated"/>
          <p:cNvPicPr>
            <a:picLocks noChangeAspect="1"/>
          </p:cNvPicPr>
          <p:nvPr/>
        </p:nvPicPr>
        <p:blipFill>
          <a:blip r:embed="rId7"/>
          <a:stretch>
            <a:fillRect/>
          </a:stretch>
        </p:blipFill>
        <p:spPr>
          <a:xfrm>
            <a:off x="965610" y="458428"/>
            <a:ext cx="3408905" cy="1243741"/>
          </a:xfrm>
          <a:prstGeom prst="round2DiagRect">
            <a:avLst/>
          </a:prstGeom>
        </p:spPr>
      </p:pic>
      <p:pic>
        <p:nvPicPr>
          <p:cNvPr id="11" name="Picture 10" descr="A black text on a white background&#10;&#10;Description automatically generated"/>
          <p:cNvPicPr>
            <a:picLocks noChangeAspect="1"/>
          </p:cNvPicPr>
          <p:nvPr/>
        </p:nvPicPr>
        <p:blipFill>
          <a:blip r:embed="rId8"/>
          <a:stretch>
            <a:fillRect/>
          </a:stretch>
        </p:blipFill>
        <p:spPr>
          <a:xfrm>
            <a:off x="4640090" y="483218"/>
            <a:ext cx="3424082" cy="1267909"/>
          </a:xfrm>
          <a:prstGeom prst="round2DiagRect">
            <a:avLst/>
          </a:prstGeom>
        </p:spPr>
      </p:pic>
      <p:pic>
        <p:nvPicPr>
          <p:cNvPr id="20" name="Picture 19" descr="A number and numbers on a white background&#10;&#10;Description automatically generated"/>
          <p:cNvPicPr>
            <a:picLocks noChangeAspect="1"/>
          </p:cNvPicPr>
          <p:nvPr/>
        </p:nvPicPr>
        <p:blipFill>
          <a:blip r:embed="rId9"/>
          <a:stretch>
            <a:fillRect/>
          </a:stretch>
        </p:blipFill>
        <p:spPr>
          <a:xfrm>
            <a:off x="8270641" y="456686"/>
            <a:ext cx="3677813" cy="1325771"/>
          </a:xfrm>
          <a:prstGeom prst="round2DiagRect">
            <a:avLst/>
          </a:prstGeom>
        </p:spPr>
      </p:pic>
      <p:sp>
        <p:nvSpPr>
          <p:cNvPr id="22" name="TextBox 21"/>
          <p:cNvSpPr txBox="1"/>
          <p:nvPr/>
        </p:nvSpPr>
        <p:spPr>
          <a:xfrm rot="16200000">
            <a:off x="-966611" y="26140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dirty="0">
                <a:cs typeface="Calibri" panose="020F0502020204030204"/>
              </a:rPr>
              <a:t>Dataset-2</a:t>
            </a:r>
            <a:endParaRPr lang="en-US" dirty="0">
              <a:cs typeface="Calibri" panose="020F0502020204030204"/>
            </a:endParaRPr>
          </a:p>
        </p:txBody>
      </p:sp>
      <p:pic>
        <p:nvPicPr>
          <p:cNvPr id="23" name="Picture 22" descr="A screenshot of a computer screen&#10;&#10;Description automatically generated"/>
          <p:cNvPicPr>
            <a:picLocks noChangeAspect="1"/>
          </p:cNvPicPr>
          <p:nvPr/>
        </p:nvPicPr>
        <p:blipFill>
          <a:blip r:embed="rId10"/>
          <a:stretch>
            <a:fillRect/>
          </a:stretch>
        </p:blipFill>
        <p:spPr>
          <a:xfrm>
            <a:off x="961673" y="2251075"/>
            <a:ext cx="3410656" cy="1128183"/>
          </a:xfrm>
          <a:prstGeom prst="round2DiagRect">
            <a:avLst/>
          </a:prstGeom>
        </p:spPr>
      </p:pic>
      <p:pic>
        <p:nvPicPr>
          <p:cNvPr id="24" name="Picture 23" descr="A black text on a white background&#10;&#10;Description automatically generated"/>
          <p:cNvPicPr>
            <a:picLocks noChangeAspect="1"/>
          </p:cNvPicPr>
          <p:nvPr/>
        </p:nvPicPr>
        <p:blipFill>
          <a:blip r:embed="rId11"/>
          <a:stretch>
            <a:fillRect/>
          </a:stretch>
        </p:blipFill>
        <p:spPr>
          <a:xfrm>
            <a:off x="4540073" y="2284412"/>
            <a:ext cx="3619853" cy="1047397"/>
          </a:xfrm>
          <a:prstGeom prst="round2DiagRect">
            <a:avLst/>
          </a:prstGeom>
        </p:spPr>
      </p:pic>
      <p:pic>
        <p:nvPicPr>
          <p:cNvPr id="25" name="Picture 24" descr="A number and numbers on a white background&#10;&#10;Description automatically generated"/>
          <p:cNvPicPr>
            <a:picLocks noChangeAspect="1"/>
          </p:cNvPicPr>
          <p:nvPr/>
        </p:nvPicPr>
        <p:blipFill>
          <a:blip r:embed="rId12"/>
          <a:stretch>
            <a:fillRect/>
          </a:stretch>
        </p:blipFill>
        <p:spPr>
          <a:xfrm>
            <a:off x="8299274" y="2256191"/>
            <a:ext cx="3608563" cy="1047397"/>
          </a:xfrm>
          <a:prstGeom prst="round2DiagRect">
            <a:avLst/>
          </a:prstGeom>
        </p:spPr>
      </p:pic>
      <p:pic>
        <p:nvPicPr>
          <p:cNvPr id="29" name="Picture 28"/>
          <p:cNvPicPr>
            <a:picLocks noChangeAspect="1"/>
          </p:cNvPicPr>
          <p:nvPr/>
        </p:nvPicPr>
        <p:blipFill>
          <a:blip r:embed="rId13"/>
          <a:stretch>
            <a:fillRect/>
          </a:stretch>
        </p:blipFill>
        <p:spPr>
          <a:xfrm>
            <a:off x="353483" y="5559426"/>
            <a:ext cx="3272367" cy="663928"/>
          </a:xfrm>
          <a:prstGeom prst="flowChartAlternateProcess">
            <a:avLst/>
          </a:prstGeom>
        </p:spPr>
      </p:pic>
      <p:pic>
        <p:nvPicPr>
          <p:cNvPr id="30" name="Picture 29" descr="A white background with black lines&#10;&#10;Description automatically generated"/>
          <p:cNvPicPr>
            <a:picLocks noChangeAspect="1"/>
          </p:cNvPicPr>
          <p:nvPr/>
        </p:nvPicPr>
        <p:blipFill>
          <a:blip r:embed="rId14"/>
          <a:stretch>
            <a:fillRect/>
          </a:stretch>
        </p:blipFill>
        <p:spPr>
          <a:xfrm>
            <a:off x="503767" y="4087105"/>
            <a:ext cx="3127023" cy="729898"/>
          </a:xfrm>
          <a:prstGeom prst="flowChartAlternateProcess">
            <a:avLst/>
          </a:prstGeom>
        </p:spPr>
      </p:pic>
      <p:pic>
        <p:nvPicPr>
          <p:cNvPr id="31" name="Picture 30" descr="A close-up of a label&#10;&#10;Description automatically generated"/>
          <p:cNvPicPr>
            <a:picLocks noChangeAspect="1"/>
          </p:cNvPicPr>
          <p:nvPr/>
        </p:nvPicPr>
        <p:blipFill>
          <a:blip r:embed="rId15"/>
          <a:stretch>
            <a:fillRect/>
          </a:stretch>
        </p:blipFill>
        <p:spPr>
          <a:xfrm>
            <a:off x="8694736" y="5604932"/>
            <a:ext cx="3212749" cy="572913"/>
          </a:xfrm>
          <a:prstGeom prst="flowChartAlternateProcess">
            <a:avLst/>
          </a:prstGeom>
        </p:spPr>
      </p:pic>
      <p:pic>
        <p:nvPicPr>
          <p:cNvPr id="32" name="Picture 31"/>
          <p:cNvPicPr>
            <a:picLocks noChangeAspect="1"/>
          </p:cNvPicPr>
          <p:nvPr/>
        </p:nvPicPr>
        <p:blipFill>
          <a:blip r:embed="rId16"/>
          <a:stretch>
            <a:fillRect/>
          </a:stretch>
        </p:blipFill>
        <p:spPr>
          <a:xfrm>
            <a:off x="8548157" y="4090458"/>
            <a:ext cx="3520018" cy="723195"/>
          </a:xfrm>
          <a:prstGeom prst="flowChartAlternateProcess">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4852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dirty="0"/>
          </a:p>
        </p:txBody>
      </p:sp>
      <p:sp>
        <p:nvSpPr>
          <p:cNvPr id="4" name="!!fff"/>
          <p:cNvSpPr/>
          <p:nvPr/>
        </p:nvSpPr>
        <p:spPr>
          <a:xfrm>
            <a:off x="2757342" y="-2131239"/>
            <a:ext cx="5800304" cy="3236940"/>
          </a:xfrm>
          <a:prstGeom prst="flowChartConnector">
            <a:avLst/>
          </a:prstGeom>
          <a:solidFill>
            <a:srgbClr val="83C240"/>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panose="020F0502020204030204"/>
            </a:endParaRPr>
          </a:p>
        </p:txBody>
      </p:sp>
      <p:sp>
        <p:nvSpPr>
          <p:cNvPr id="6" name="!!qq"/>
          <p:cNvSpPr/>
          <p:nvPr/>
        </p:nvSpPr>
        <p:spPr>
          <a:xfrm rot="10800000">
            <a:off x="7380998" y="-1684774"/>
            <a:ext cx="2325973" cy="2163580"/>
          </a:xfrm>
          <a:prstGeom prst="round2DiagRect">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p:cNvSpPr/>
          <p:nvPr/>
        </p:nvSpPr>
        <p:spPr>
          <a:xfrm>
            <a:off x="1713517" y="-1601247"/>
            <a:ext cx="2325973" cy="2163580"/>
          </a:xfrm>
          <a:prstGeom prst="round2DiagRect">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p:cNvSpPr txBox="1"/>
          <p:nvPr/>
        </p:nvSpPr>
        <p:spPr>
          <a:xfrm>
            <a:off x="2879553" y="-66770"/>
            <a:ext cx="547489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4400" dirty="0">
                <a:latin typeface="Times New Roman" panose="02020603050405020304"/>
                <a:cs typeface="Calibri" panose="020F0502020204030204"/>
              </a:rPr>
              <a:t>ROC curves</a:t>
            </a:r>
            <a:endParaRPr lang="en-US" sz="4400" dirty="0">
              <a:latin typeface="Times New Roman" panose="02020603050405020304"/>
              <a:cs typeface="Calibri" panose="020F0502020204030204"/>
            </a:endParaRPr>
          </a:p>
        </p:txBody>
      </p:sp>
      <p:pic>
        <p:nvPicPr>
          <p:cNvPr id="2" name="Picture 1" descr="A screenshot of a graph&#10;&#10;Description automatically generated"/>
          <p:cNvPicPr>
            <a:picLocks noChangeAspect="1"/>
          </p:cNvPicPr>
          <p:nvPr/>
        </p:nvPicPr>
        <p:blipFill>
          <a:blip r:embed="rId1"/>
          <a:stretch>
            <a:fillRect/>
          </a:stretch>
        </p:blipFill>
        <p:spPr>
          <a:xfrm>
            <a:off x="-3766417" y="2118414"/>
            <a:ext cx="3694082" cy="2261738"/>
          </a:xfrm>
          <a:prstGeom prst="round2DiagRect">
            <a:avLst/>
          </a:prstGeom>
        </p:spPr>
      </p:pic>
      <p:pic>
        <p:nvPicPr>
          <p:cNvPr id="9" name="Picture 8" descr="A screenshot of a graph&#10;&#10;Description automatically generated"/>
          <p:cNvPicPr>
            <a:picLocks noChangeAspect="1"/>
          </p:cNvPicPr>
          <p:nvPr/>
        </p:nvPicPr>
        <p:blipFill>
          <a:blip r:embed="rId2"/>
          <a:stretch>
            <a:fillRect/>
          </a:stretch>
        </p:blipFill>
        <p:spPr>
          <a:xfrm>
            <a:off x="-3833993" y="2118953"/>
            <a:ext cx="3685455" cy="2260660"/>
          </a:xfrm>
          <a:prstGeom prst="round2DiagRect">
            <a:avLst/>
          </a:prstGeom>
        </p:spPr>
      </p:pic>
      <p:pic>
        <p:nvPicPr>
          <p:cNvPr id="10" name="Picture 9" descr="A screenshot of a graph&#10;&#10;Description automatically generated"/>
          <p:cNvPicPr>
            <a:picLocks noChangeAspect="1"/>
          </p:cNvPicPr>
          <p:nvPr/>
        </p:nvPicPr>
        <p:blipFill>
          <a:blip r:embed="rId3"/>
          <a:stretch>
            <a:fillRect/>
          </a:stretch>
        </p:blipFill>
        <p:spPr>
          <a:xfrm>
            <a:off x="-3828331" y="2060096"/>
            <a:ext cx="3645380" cy="2263356"/>
          </a:xfrm>
          <a:prstGeom prst="round2DiagRect">
            <a:avLst/>
          </a:prstGeom>
        </p:spPr>
      </p:pic>
      <p:pic>
        <p:nvPicPr>
          <p:cNvPr id="7" name="Picture 6" descr="A black text on a white background&#10;&#10;Description automatically generated"/>
          <p:cNvPicPr>
            <a:picLocks noChangeAspect="1"/>
          </p:cNvPicPr>
          <p:nvPr/>
        </p:nvPicPr>
        <p:blipFill>
          <a:blip r:embed="rId4"/>
          <a:stretch>
            <a:fillRect/>
          </a:stretch>
        </p:blipFill>
        <p:spPr>
          <a:xfrm>
            <a:off x="-3772528" y="-1528044"/>
            <a:ext cx="5172793" cy="1201408"/>
          </a:xfrm>
          <a:prstGeom prst="round2DiagRect">
            <a:avLst/>
          </a:prstGeom>
        </p:spPr>
      </p:pic>
      <p:pic>
        <p:nvPicPr>
          <p:cNvPr id="12" name="Picture 11" descr="A black text on a white background&#10;&#10;Description automatically generated"/>
          <p:cNvPicPr>
            <a:picLocks noChangeAspect="1"/>
          </p:cNvPicPr>
          <p:nvPr/>
        </p:nvPicPr>
        <p:blipFill>
          <a:blip r:embed="rId5"/>
          <a:stretch>
            <a:fillRect/>
          </a:stretch>
        </p:blipFill>
        <p:spPr>
          <a:xfrm>
            <a:off x="-3772529" y="-1647826"/>
            <a:ext cx="5230303" cy="1239687"/>
          </a:xfrm>
          <a:prstGeom prst="round2DiagRect">
            <a:avLst/>
          </a:prstGeom>
        </p:spPr>
      </p:pic>
      <p:pic>
        <p:nvPicPr>
          <p:cNvPr id="13" name="Picture 12" descr="A number and numbers on a white background&#10;&#10;Description automatically generated"/>
          <p:cNvPicPr>
            <a:picLocks noChangeAspect="1"/>
          </p:cNvPicPr>
          <p:nvPr/>
        </p:nvPicPr>
        <p:blipFill>
          <a:blip r:embed="rId6"/>
          <a:stretch>
            <a:fillRect/>
          </a:stretch>
        </p:blipFill>
        <p:spPr>
          <a:xfrm>
            <a:off x="-3808470" y="-1604601"/>
            <a:ext cx="5215924" cy="1325771"/>
          </a:xfrm>
          <a:prstGeom prst="round2DiagRect">
            <a:avLst/>
          </a:prstGeom>
        </p:spPr>
      </p:pic>
      <p:pic>
        <p:nvPicPr>
          <p:cNvPr id="14" name="Picture 13" descr="A graph with a line&#10;&#10;Description automatically generated"/>
          <p:cNvPicPr>
            <a:picLocks noChangeAspect="1"/>
          </p:cNvPicPr>
          <p:nvPr/>
        </p:nvPicPr>
        <p:blipFill>
          <a:blip r:embed="rId7"/>
          <a:stretch>
            <a:fillRect/>
          </a:stretch>
        </p:blipFill>
        <p:spPr>
          <a:xfrm>
            <a:off x="1119097" y="788782"/>
            <a:ext cx="3506092" cy="2784103"/>
          </a:xfrm>
          <a:prstGeom prst="round2DiagRect">
            <a:avLst/>
          </a:prstGeom>
        </p:spPr>
      </p:pic>
      <p:pic>
        <p:nvPicPr>
          <p:cNvPr id="11" name="Picture 10" descr="A graph with a line&#10;&#10;Description automatically generated"/>
          <p:cNvPicPr>
            <a:picLocks noChangeAspect="1"/>
          </p:cNvPicPr>
          <p:nvPr/>
        </p:nvPicPr>
        <p:blipFill>
          <a:blip r:embed="rId8"/>
          <a:stretch>
            <a:fillRect/>
          </a:stretch>
        </p:blipFill>
        <p:spPr>
          <a:xfrm>
            <a:off x="6743179" y="618811"/>
            <a:ext cx="3801697" cy="3010881"/>
          </a:xfrm>
          <a:prstGeom prst="round2DiagRect">
            <a:avLst/>
          </a:prstGeom>
        </p:spPr>
      </p:pic>
      <p:sp>
        <p:nvSpPr>
          <p:cNvPr id="17" name="TextBox 16"/>
          <p:cNvSpPr txBox="1"/>
          <p:nvPr/>
        </p:nvSpPr>
        <p:spPr>
          <a:xfrm>
            <a:off x="1509888" y="9172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2400" dirty="0">
                <a:latin typeface="Sitka Text" panose="02000505000000020004"/>
                <a:cs typeface="Calibri" panose="020F0502020204030204"/>
              </a:rPr>
              <a:t>Dataset-1</a:t>
            </a:r>
            <a:endParaRPr lang="en-US" sz="2400" dirty="0">
              <a:latin typeface="Sitka Text" panose="02000505000000020004"/>
            </a:endParaRPr>
          </a:p>
        </p:txBody>
      </p:sp>
      <p:sp>
        <p:nvSpPr>
          <p:cNvPr id="19" name="TextBox 18"/>
          <p:cNvSpPr txBox="1"/>
          <p:nvPr/>
        </p:nvSpPr>
        <p:spPr>
          <a:xfrm>
            <a:off x="7182555" y="705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2400" dirty="0">
                <a:latin typeface="Sitka Text" panose="02000505000000020004"/>
                <a:cs typeface="Calibri" panose="020F0502020204030204"/>
              </a:rPr>
              <a:t>Dataset-2</a:t>
            </a:r>
            <a:endParaRPr lang="en-US" sz="2400" dirty="0">
              <a:latin typeface="Sitka Text" panose="02000505000000020004"/>
            </a:endParaRPr>
          </a:p>
        </p:txBody>
      </p:sp>
      <p:sp>
        <p:nvSpPr>
          <p:cNvPr id="22" name="TextBox 21"/>
          <p:cNvSpPr txBox="1"/>
          <p:nvPr/>
        </p:nvSpPr>
        <p:spPr>
          <a:xfrm>
            <a:off x="388055" y="3760610"/>
            <a:ext cx="550897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i="1">
                <a:solidFill>
                  <a:schemeClr val="bg1"/>
                </a:solidFill>
                <a:latin typeface="Sitka Heading" panose="02000505000000020004"/>
                <a:ea typeface="+mn-lt"/>
                <a:cs typeface="+mn-lt"/>
              </a:rPr>
              <a:t>The ROC curve in this image indicates that the Random Forest model has performed exceptionally well for all four classes, as evidenced by each class having an Area Under Curve (AUC) of 1.00. This means the model has a perfect true positive rate and a zero false positive rate for each class, indicating excellent classification performance.</a:t>
            </a:r>
            <a:endParaRPr lang="en-US" i="1">
              <a:solidFill>
                <a:schemeClr val="bg1"/>
              </a:solidFill>
            </a:endParaRPr>
          </a:p>
          <a:p>
            <a:r>
              <a:rPr lang="en-US" sz="1200" u="sng" dirty="0">
                <a:solidFill>
                  <a:schemeClr val="bg1"/>
                </a:solidFill>
                <a:latin typeface="Sitka Heading" panose="02000505000000020004"/>
                <a:ea typeface="+mn-lt"/>
                <a:cs typeface="+mn-lt"/>
              </a:rPr>
              <a:t>Some insights that can be derived from this ROC curve are:</a:t>
            </a:r>
            <a:endParaRPr lang="en-US" u="sng" dirty="0">
              <a:solidFill>
                <a:schemeClr val="bg1"/>
              </a:solidFill>
              <a:cs typeface="Calibri" panose="020F0502020204030204"/>
            </a:endParaRPr>
          </a:p>
          <a:p>
            <a:pPr marL="171450" indent="-171450">
              <a:buFont typeface="Arial" panose="020B0604020202020204"/>
              <a:buChar char="•"/>
            </a:pPr>
            <a:r>
              <a:rPr lang="en-US" sz="1200" dirty="0">
                <a:solidFill>
                  <a:schemeClr val="bg1"/>
                </a:solidFill>
                <a:latin typeface="Sitka Heading" panose="02000505000000020004"/>
                <a:ea typeface="+mn-lt"/>
                <a:cs typeface="+mn-lt"/>
              </a:rPr>
              <a:t>The Random Forest model is better than random guessing for all four classes, as all the class curves are above the diagonal line.</a:t>
            </a:r>
            <a:endParaRPr lang="en-US" dirty="0">
              <a:solidFill>
                <a:schemeClr val="bg1"/>
              </a:solidFill>
              <a:cs typeface="Calibri" panose="020F0502020204030204"/>
            </a:endParaRPr>
          </a:p>
          <a:p>
            <a:pPr marL="171450" indent="-171450">
              <a:buFont typeface="Arial" panose="020B0604020202020204"/>
              <a:buChar char="•"/>
            </a:pPr>
            <a:r>
              <a:rPr lang="en-US" sz="1200" dirty="0">
                <a:solidFill>
                  <a:schemeClr val="bg1"/>
                </a:solidFill>
                <a:latin typeface="Sitka Heading" panose="02000505000000020004"/>
                <a:ea typeface="+mn-lt"/>
                <a:cs typeface="+mn-lt"/>
              </a:rPr>
              <a:t>The Random Forest model is most effective for Class 1, Class 2, Class 3, and Class 4, as they have the highest TPR and the lowest FPR for any threshold. This means that the model can correctly identify most of the instances of these classes and avoid misclassifying other classes as these classes.</a:t>
            </a:r>
            <a:endParaRPr lang="en-US" dirty="0">
              <a:solidFill>
                <a:schemeClr val="bg1"/>
              </a:solidFill>
              <a:cs typeface="Calibri" panose="020F0502020204030204"/>
            </a:endParaRPr>
          </a:p>
          <a:p>
            <a:pPr marL="171450" indent="-171450">
              <a:buFont typeface="Arial" panose="020B0604020202020204"/>
              <a:buChar char="•"/>
            </a:pPr>
            <a:r>
              <a:rPr lang="en-US" sz="1200" dirty="0">
                <a:solidFill>
                  <a:schemeClr val="bg1"/>
                </a:solidFill>
                <a:latin typeface="Sitka Heading" panose="02000505000000020004"/>
                <a:ea typeface="+mn-lt"/>
                <a:cs typeface="+mn-lt"/>
              </a:rPr>
              <a:t>The Random Forest model does not have any trade-off between sensitivity and specificity, as it achieves both at the highest level possible. This means that the model does not sacrifice accuracy for any class to improve accuracy for another class.</a:t>
            </a:r>
            <a:endParaRPr lang="en-US" dirty="0">
              <a:solidFill>
                <a:schemeClr val="bg1"/>
              </a:solidFill>
              <a:cs typeface="Calibri" panose="020F0502020204030204"/>
            </a:endParaRPr>
          </a:p>
          <a:p>
            <a:endParaRPr lang="en-US" sz="1200" i="1" dirty="0">
              <a:solidFill>
                <a:schemeClr val="bg1"/>
              </a:solidFill>
              <a:latin typeface="Sitka Heading" panose="02000505000000020004"/>
              <a:cs typeface="Calibri" panose="020F0502020204030204"/>
            </a:endParaRPr>
          </a:p>
          <a:p>
            <a:pPr algn="l"/>
            <a:endParaRPr lang="en-US" sz="1200" i="1" dirty="0">
              <a:solidFill>
                <a:schemeClr val="bg1"/>
              </a:solidFill>
              <a:latin typeface="Sitka Heading" panose="02000505000000020004"/>
              <a:cs typeface="Calibri" panose="020F0502020204030204"/>
            </a:endParaRPr>
          </a:p>
        </p:txBody>
      </p:sp>
      <p:sp>
        <p:nvSpPr>
          <p:cNvPr id="23" name="TextBox 22"/>
          <p:cNvSpPr txBox="1"/>
          <p:nvPr/>
        </p:nvSpPr>
        <p:spPr>
          <a:xfrm>
            <a:off x="6046610" y="3760610"/>
            <a:ext cx="6045198"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i="1" dirty="0">
                <a:solidFill>
                  <a:schemeClr val="bg1"/>
                </a:solidFill>
                <a:latin typeface="Sitka Heading" panose="02000505000000020004"/>
                <a:ea typeface="+mn-lt"/>
                <a:cs typeface="+mn-lt"/>
              </a:rPr>
              <a:t>The ROC curve in the image shows that the Random Forest model has performed exceptionally well for multiclass classification. All classes except Class 3 have a perfect Area Under Curve (AUC) of 1.00, indicating excellent model performance with maximum true positive rate and minimal false positive rate. Class 3 has an AUC of 0.99, which is still very good.</a:t>
            </a:r>
            <a:endParaRPr lang="en-US" i="1" dirty="0">
              <a:solidFill>
                <a:schemeClr val="bg1"/>
              </a:solidFill>
            </a:endParaRPr>
          </a:p>
          <a:p>
            <a:r>
              <a:rPr lang="en-US" sz="1200" u="sng" dirty="0">
                <a:solidFill>
                  <a:schemeClr val="bg1"/>
                </a:solidFill>
                <a:latin typeface="Sitka Heading" panose="02000505000000020004"/>
                <a:ea typeface="+mn-lt"/>
                <a:cs typeface="+mn-lt"/>
              </a:rPr>
              <a:t>Some insights that can be derived from this ROC curve are:</a:t>
            </a:r>
            <a:endParaRPr lang="en-US" u="sng" dirty="0">
              <a:solidFill>
                <a:schemeClr val="bg1"/>
              </a:solidFill>
              <a:cs typeface="Calibri" panose="020F0502020204030204"/>
            </a:endParaRPr>
          </a:p>
          <a:p>
            <a:pPr marL="171450" indent="-171450">
              <a:buFont typeface="Arial" panose="020B0604020202020204"/>
              <a:buChar char="•"/>
            </a:pPr>
            <a:r>
              <a:rPr lang="en-US" sz="1200" dirty="0">
                <a:solidFill>
                  <a:schemeClr val="bg1"/>
                </a:solidFill>
                <a:latin typeface="Sitka Heading" panose="02000505000000020004"/>
                <a:ea typeface="+mn-lt"/>
                <a:cs typeface="+mn-lt"/>
              </a:rPr>
              <a:t>The Random Forest model is better than random guessing for all four classes, as all the class curves are above the diagonal line.</a:t>
            </a:r>
            <a:endParaRPr lang="en-US" dirty="0">
              <a:solidFill>
                <a:schemeClr val="bg1"/>
              </a:solidFill>
              <a:cs typeface="Calibri" panose="020F0502020204030204"/>
            </a:endParaRPr>
          </a:p>
          <a:p>
            <a:pPr marL="171450" indent="-171450">
              <a:buFont typeface="Arial" panose="020B0604020202020204"/>
              <a:buChar char="•"/>
            </a:pPr>
            <a:r>
              <a:rPr lang="en-US" sz="1200" dirty="0">
                <a:solidFill>
                  <a:schemeClr val="bg1"/>
                </a:solidFill>
                <a:latin typeface="Sitka Heading" panose="02000505000000020004"/>
                <a:ea typeface="+mn-lt"/>
                <a:cs typeface="+mn-lt"/>
              </a:rPr>
              <a:t>The Random Forest model is most effective for Class 1, Class 2, and Class 4, as they have the highest TPR and the lowest FPR for any threshold. This means that the model can correctly identify most of the instances of these classes and avoid misclassifying other classes as these classes.</a:t>
            </a:r>
            <a:endParaRPr lang="en-US">
              <a:solidFill>
                <a:schemeClr val="bg1"/>
              </a:solidFill>
              <a:cs typeface="Calibri" panose="020F0502020204030204"/>
            </a:endParaRPr>
          </a:p>
          <a:p>
            <a:pPr marL="171450" indent="-171450">
              <a:buFont typeface="Arial" panose="020B0604020202020204"/>
              <a:buChar char="•"/>
            </a:pPr>
            <a:r>
              <a:rPr lang="en-US" sz="1200" dirty="0">
                <a:solidFill>
                  <a:schemeClr val="bg1"/>
                </a:solidFill>
                <a:latin typeface="Sitka Heading" panose="02000505000000020004"/>
                <a:ea typeface="+mn-lt"/>
                <a:cs typeface="+mn-lt"/>
              </a:rPr>
              <a:t>The Random Forest model is slightly less effective for Class 3, as it has a lower TPR and a higher FPR than the other classes for some thresholds. This means that the model may miss some of the instances of Class 3 or misclassify some other classes as Class 3. However, the difference is not very significant and the model still has a high AUC of 0.99.</a:t>
            </a:r>
            <a:endParaRPr lang="en-US">
              <a:solidFill>
                <a:schemeClr val="bg1"/>
              </a:solidFill>
              <a:cs typeface="Calibri" panose="020F0502020204030204"/>
            </a:endParaRPr>
          </a:p>
          <a:p>
            <a:pPr algn="l"/>
            <a:endParaRPr lang="en-US" sz="1200" dirty="0">
              <a:solidFill>
                <a:schemeClr val="bg1"/>
              </a:solidFill>
              <a:latin typeface="Sitka Heading" panose="02000505000000020004"/>
              <a:cs typeface="Calibri" panose="020F050202020403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4852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dirty="0"/>
          </a:p>
        </p:txBody>
      </p:sp>
      <p:sp>
        <p:nvSpPr>
          <p:cNvPr id="4" name="!!fff"/>
          <p:cNvSpPr/>
          <p:nvPr/>
        </p:nvSpPr>
        <p:spPr>
          <a:xfrm>
            <a:off x="12790342" y="394649"/>
            <a:ext cx="5800304" cy="3236940"/>
          </a:xfrm>
          <a:prstGeom prst="round2DiagRect">
            <a:avLst/>
          </a:prstGeom>
          <a:solidFill>
            <a:srgbClr val="83C240"/>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panose="020F0502020204030204"/>
            </a:endParaRPr>
          </a:p>
        </p:txBody>
      </p:sp>
      <p:sp>
        <p:nvSpPr>
          <p:cNvPr id="6" name="!!qq"/>
          <p:cNvSpPr/>
          <p:nvPr/>
        </p:nvSpPr>
        <p:spPr>
          <a:xfrm rot="10800000">
            <a:off x="7380998" y="-1487218"/>
            <a:ext cx="2325973" cy="2163580"/>
          </a:xfrm>
          <a:prstGeom prst="flowChartConnecto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p:cNvSpPr/>
          <p:nvPr/>
        </p:nvSpPr>
        <p:spPr>
          <a:xfrm>
            <a:off x="1769961" y="-1403691"/>
            <a:ext cx="2325973" cy="2163580"/>
          </a:xfrm>
          <a:prstGeom prst="flowChartConnecto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p:cNvSpPr txBox="1"/>
          <p:nvPr/>
        </p:nvSpPr>
        <p:spPr>
          <a:xfrm rot="5400000">
            <a:off x="10640663" y="1612452"/>
            <a:ext cx="547489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4400" dirty="0">
                <a:latin typeface="Georgia Pro"/>
                <a:cs typeface="Calibri" panose="020F0502020204030204"/>
              </a:rPr>
              <a:t>ROC curves</a:t>
            </a:r>
            <a:endParaRPr lang="en-US" sz="4400" dirty="0">
              <a:latin typeface="Georgia Pro"/>
              <a:cs typeface="Calibri" panose="020F0502020204030204"/>
            </a:endParaRPr>
          </a:p>
        </p:txBody>
      </p:sp>
      <p:pic>
        <p:nvPicPr>
          <p:cNvPr id="2" name="Picture 1" descr="A screenshot of a graph&#10;&#10;Description automatically generated"/>
          <p:cNvPicPr>
            <a:picLocks noChangeAspect="1"/>
          </p:cNvPicPr>
          <p:nvPr/>
        </p:nvPicPr>
        <p:blipFill>
          <a:blip r:embed="rId1"/>
          <a:stretch>
            <a:fillRect/>
          </a:stretch>
        </p:blipFill>
        <p:spPr>
          <a:xfrm>
            <a:off x="-3766417" y="2118414"/>
            <a:ext cx="3694082" cy="2261738"/>
          </a:xfrm>
          <a:prstGeom prst="round2DiagRect">
            <a:avLst/>
          </a:prstGeom>
        </p:spPr>
      </p:pic>
      <p:pic>
        <p:nvPicPr>
          <p:cNvPr id="9" name="Picture 8" descr="A screenshot of a graph&#10;&#10;Description automatically generated"/>
          <p:cNvPicPr>
            <a:picLocks noChangeAspect="1"/>
          </p:cNvPicPr>
          <p:nvPr/>
        </p:nvPicPr>
        <p:blipFill>
          <a:blip r:embed="rId2"/>
          <a:stretch>
            <a:fillRect/>
          </a:stretch>
        </p:blipFill>
        <p:spPr>
          <a:xfrm>
            <a:off x="-3833993" y="2118953"/>
            <a:ext cx="3685455" cy="2260660"/>
          </a:xfrm>
          <a:prstGeom prst="round2DiagRect">
            <a:avLst/>
          </a:prstGeom>
        </p:spPr>
      </p:pic>
      <p:pic>
        <p:nvPicPr>
          <p:cNvPr id="10" name="Picture 9" descr="A screenshot of a graph&#10;&#10;Description automatically generated"/>
          <p:cNvPicPr>
            <a:picLocks noChangeAspect="1"/>
          </p:cNvPicPr>
          <p:nvPr/>
        </p:nvPicPr>
        <p:blipFill>
          <a:blip r:embed="rId3"/>
          <a:stretch>
            <a:fillRect/>
          </a:stretch>
        </p:blipFill>
        <p:spPr>
          <a:xfrm>
            <a:off x="-3828331" y="2060096"/>
            <a:ext cx="3645380" cy="2263356"/>
          </a:xfrm>
          <a:prstGeom prst="round2DiagRect">
            <a:avLst/>
          </a:prstGeom>
        </p:spPr>
      </p:pic>
      <p:pic>
        <p:nvPicPr>
          <p:cNvPr id="7" name="Picture 6" descr="A black text on a white background&#10;&#10;Description automatically generated"/>
          <p:cNvPicPr>
            <a:picLocks noChangeAspect="1"/>
          </p:cNvPicPr>
          <p:nvPr/>
        </p:nvPicPr>
        <p:blipFill>
          <a:blip r:embed="rId4"/>
          <a:stretch>
            <a:fillRect/>
          </a:stretch>
        </p:blipFill>
        <p:spPr>
          <a:xfrm>
            <a:off x="-3772528" y="-1528044"/>
            <a:ext cx="5172793" cy="1201408"/>
          </a:xfrm>
          <a:prstGeom prst="round2DiagRect">
            <a:avLst/>
          </a:prstGeom>
        </p:spPr>
      </p:pic>
      <p:pic>
        <p:nvPicPr>
          <p:cNvPr id="12" name="Picture 11" descr="A black text on a white background&#10;&#10;Description automatically generated"/>
          <p:cNvPicPr>
            <a:picLocks noChangeAspect="1"/>
          </p:cNvPicPr>
          <p:nvPr/>
        </p:nvPicPr>
        <p:blipFill>
          <a:blip r:embed="rId5"/>
          <a:stretch>
            <a:fillRect/>
          </a:stretch>
        </p:blipFill>
        <p:spPr>
          <a:xfrm>
            <a:off x="-3772529" y="-1647826"/>
            <a:ext cx="5230303" cy="1239687"/>
          </a:xfrm>
          <a:prstGeom prst="round2DiagRect">
            <a:avLst/>
          </a:prstGeom>
        </p:spPr>
      </p:pic>
      <p:pic>
        <p:nvPicPr>
          <p:cNvPr id="13" name="Picture 12" descr="A number and numbers on a white background&#10;&#10;Description automatically generated"/>
          <p:cNvPicPr>
            <a:picLocks noChangeAspect="1"/>
          </p:cNvPicPr>
          <p:nvPr/>
        </p:nvPicPr>
        <p:blipFill>
          <a:blip r:embed="rId6"/>
          <a:stretch>
            <a:fillRect/>
          </a:stretch>
        </p:blipFill>
        <p:spPr>
          <a:xfrm>
            <a:off x="-3808470" y="-1604601"/>
            <a:ext cx="5215924" cy="1325771"/>
          </a:xfrm>
          <a:prstGeom prst="round2DiagRect">
            <a:avLst/>
          </a:prstGeom>
        </p:spPr>
      </p:pic>
      <p:sp>
        <p:nvSpPr>
          <p:cNvPr id="17" name="TextBox 16"/>
          <p:cNvSpPr txBox="1"/>
          <p:nvPr/>
        </p:nvSpPr>
        <p:spPr>
          <a:xfrm>
            <a:off x="1509888" y="9172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2400" dirty="0">
                <a:latin typeface="Sitka Text" panose="02000505000000020004"/>
                <a:cs typeface="Calibri" panose="020F0502020204030204"/>
              </a:rPr>
              <a:t>Dataset-1</a:t>
            </a:r>
            <a:endParaRPr lang="en-US" sz="2400" dirty="0">
              <a:latin typeface="Sitka Text" panose="02000505000000020004"/>
            </a:endParaRPr>
          </a:p>
        </p:txBody>
      </p:sp>
      <p:sp>
        <p:nvSpPr>
          <p:cNvPr id="19" name="TextBox 18"/>
          <p:cNvSpPr txBox="1"/>
          <p:nvPr/>
        </p:nvSpPr>
        <p:spPr>
          <a:xfrm>
            <a:off x="7182555" y="705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2400" dirty="0">
                <a:latin typeface="Sitka Text" panose="02000505000000020004"/>
                <a:cs typeface="Calibri" panose="020F0502020204030204"/>
              </a:rPr>
              <a:t>Dataset-2</a:t>
            </a:r>
            <a:endParaRPr lang="en-US" sz="2400" dirty="0">
              <a:latin typeface="Sitka Text" panose="02000505000000020004"/>
            </a:endParaRPr>
          </a:p>
        </p:txBody>
      </p:sp>
      <p:pic>
        <p:nvPicPr>
          <p:cNvPr id="15" name="Picture 14" descr="A graph with a line&#10;&#10;Description automatically generated"/>
          <p:cNvPicPr>
            <a:picLocks noChangeAspect="1"/>
          </p:cNvPicPr>
          <p:nvPr/>
        </p:nvPicPr>
        <p:blipFill>
          <a:blip r:embed="rId7"/>
          <a:stretch>
            <a:fillRect/>
          </a:stretch>
        </p:blipFill>
        <p:spPr>
          <a:xfrm>
            <a:off x="1020233" y="878417"/>
            <a:ext cx="3547534" cy="2744611"/>
          </a:xfrm>
          <a:prstGeom prst="round2DiagRect">
            <a:avLst/>
          </a:prstGeom>
        </p:spPr>
      </p:pic>
      <p:sp>
        <p:nvSpPr>
          <p:cNvPr id="16" name="TextBox 15"/>
          <p:cNvSpPr txBox="1"/>
          <p:nvPr/>
        </p:nvSpPr>
        <p:spPr>
          <a:xfrm>
            <a:off x="5820833" y="3760611"/>
            <a:ext cx="621453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i="1" dirty="0">
                <a:solidFill>
                  <a:schemeClr val="bg1"/>
                </a:solidFill>
                <a:latin typeface="Sitka Heading" panose="02000505000000020004"/>
                <a:ea typeface="+mn-lt"/>
                <a:cs typeface="+mn-lt"/>
              </a:rPr>
              <a:t>The ROC curve in the image shows that the Extra Trees classifier has performed exceptionally well for multiclass classification. All classes except Class 3 have a perfect Area Under Curve (AUC) of 1.00, indicating excellent model performance with maximum true positive rate and minimal false positive rate. Class 3 has an AUC of 0.99, which is still considered excellent.</a:t>
            </a:r>
            <a:endParaRPr lang="en-US" i="1">
              <a:solidFill>
                <a:schemeClr val="bg1"/>
              </a:solidFill>
              <a:latin typeface="Sitka Heading" panose="02000505000000020004"/>
              <a:cs typeface="Calibri" panose="020F0502020204030204"/>
            </a:endParaRPr>
          </a:p>
          <a:p>
            <a:r>
              <a:rPr lang="en-US" sz="1200" u="sng" dirty="0">
                <a:solidFill>
                  <a:schemeClr val="bg1"/>
                </a:solidFill>
                <a:latin typeface="Sitka Heading" panose="02000505000000020004"/>
                <a:ea typeface="+mn-lt"/>
                <a:cs typeface="+mn-lt"/>
              </a:rPr>
              <a:t>Some insights that can be derived from this ROC curve are:</a:t>
            </a:r>
            <a:endParaRPr lang="en-US" u="sng">
              <a:solidFill>
                <a:schemeClr val="bg1"/>
              </a:solidFill>
              <a:latin typeface="Sitka Heading" panose="02000505000000020004"/>
              <a:cs typeface="Calibri" panose="020F0502020204030204"/>
            </a:endParaRPr>
          </a:p>
          <a:p>
            <a:pPr marL="285750" indent="-285750">
              <a:buFont typeface="Arial" panose="020B0604020202020204"/>
              <a:buChar char="•"/>
            </a:pPr>
            <a:r>
              <a:rPr lang="en-US" sz="1200" dirty="0">
                <a:solidFill>
                  <a:schemeClr val="bg1"/>
                </a:solidFill>
                <a:latin typeface="Sitka Heading" panose="02000505000000020004"/>
                <a:ea typeface="+mn-lt"/>
                <a:cs typeface="+mn-lt"/>
              </a:rPr>
              <a:t>The Extra Trees model is better than random guessing for all four classes, as all the class curves are above the diagonal line.</a:t>
            </a:r>
            <a:endParaRPr lang="en-US">
              <a:solidFill>
                <a:schemeClr val="bg1"/>
              </a:solidFill>
              <a:latin typeface="Sitka Heading" panose="02000505000000020004"/>
              <a:cs typeface="Calibri" panose="020F0502020204030204"/>
            </a:endParaRPr>
          </a:p>
          <a:p>
            <a:pPr marL="285750" indent="-285750">
              <a:buFont typeface="Arial" panose="020B0604020202020204"/>
              <a:buChar char="•"/>
            </a:pPr>
            <a:r>
              <a:rPr lang="en-US" sz="1200" dirty="0">
                <a:solidFill>
                  <a:schemeClr val="bg1"/>
                </a:solidFill>
                <a:latin typeface="Sitka Heading" panose="02000505000000020004"/>
                <a:ea typeface="+mn-lt"/>
                <a:cs typeface="+mn-lt"/>
              </a:rPr>
              <a:t>The Extra Trees model is most effective for Class 1, Class 2, and Class 4, as they have the highest TPR and the lowest FPR for any threshold. This means that the model can correctly identify most of the instances of these classes and avoid misclassifying other classes as these classes.</a:t>
            </a:r>
            <a:endParaRPr lang="en-US">
              <a:solidFill>
                <a:schemeClr val="bg1"/>
              </a:solidFill>
              <a:latin typeface="Sitka Heading" panose="02000505000000020004"/>
              <a:cs typeface="Calibri" panose="020F0502020204030204"/>
            </a:endParaRPr>
          </a:p>
          <a:p>
            <a:pPr marL="285750" indent="-285750">
              <a:buFont typeface="Arial" panose="020B0604020202020204"/>
              <a:buChar char="•"/>
            </a:pPr>
            <a:r>
              <a:rPr lang="en-US" sz="1200" dirty="0">
                <a:solidFill>
                  <a:schemeClr val="bg1"/>
                </a:solidFill>
                <a:latin typeface="Sitka Heading" panose="02000505000000020004"/>
                <a:ea typeface="+mn-lt"/>
                <a:cs typeface="+mn-lt"/>
              </a:rPr>
              <a:t>The Extra Trees model is slightly less effective for Class 3, as it has a lower TPR and a higher FPR than the other classes for some thresholds. This means that the model may miss some of the instances of Class 3 or misclassify some other classes as Class 3. However, the difference is not very significant and the model still has a high AUC of 0.99.</a:t>
            </a:r>
            <a:endParaRPr lang="en-US">
              <a:solidFill>
                <a:schemeClr val="bg1"/>
              </a:solidFill>
              <a:latin typeface="Sitka Heading" panose="02000505000000020004"/>
              <a:cs typeface="Calibri" panose="020F0502020204030204"/>
            </a:endParaRPr>
          </a:p>
          <a:p>
            <a:pPr algn="l"/>
            <a:endParaRPr lang="en-US" dirty="0">
              <a:solidFill>
                <a:schemeClr val="bg1"/>
              </a:solidFill>
              <a:latin typeface="Sitka Heading" panose="02000505000000020004"/>
              <a:cs typeface="Calibri" panose="020F0502020204030204"/>
            </a:endParaRPr>
          </a:p>
        </p:txBody>
      </p:sp>
      <p:pic>
        <p:nvPicPr>
          <p:cNvPr id="18" name="Picture 17" descr="A graph with a line&#10;&#10;Description automatically generated"/>
          <p:cNvPicPr>
            <a:picLocks noChangeAspect="1"/>
          </p:cNvPicPr>
          <p:nvPr/>
        </p:nvPicPr>
        <p:blipFill>
          <a:blip r:embed="rId8"/>
          <a:stretch>
            <a:fillRect/>
          </a:stretch>
        </p:blipFill>
        <p:spPr>
          <a:xfrm>
            <a:off x="6711950" y="756356"/>
            <a:ext cx="3565878" cy="2762956"/>
          </a:xfrm>
          <a:prstGeom prst="round2DiagRect">
            <a:avLst/>
          </a:prstGeom>
        </p:spPr>
      </p:pic>
      <p:sp>
        <p:nvSpPr>
          <p:cNvPr id="21" name="TextBox 20"/>
          <p:cNvSpPr txBox="1"/>
          <p:nvPr/>
        </p:nvSpPr>
        <p:spPr>
          <a:xfrm>
            <a:off x="176389" y="3774722"/>
            <a:ext cx="5508977"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i="1" dirty="0">
                <a:solidFill>
                  <a:schemeClr val="bg1"/>
                </a:solidFill>
                <a:latin typeface="Sitka Heading" panose="02000505000000020004"/>
                <a:ea typeface="+mn-lt"/>
                <a:cs typeface="+mn-lt"/>
              </a:rPr>
              <a:t>The ROC curve in the image shows that the Extra Trees classifier has performed exceptionally well for all four classes, as indicated by an AUC (Area Under Curve) of 1.00 for each class. This means that the model has a perfect true positive rate and a zero false positive rate, indicating excellent performance in distinguishing between the different classes.</a:t>
            </a:r>
            <a:endParaRPr lang="en-US" i="1">
              <a:solidFill>
                <a:schemeClr val="bg1"/>
              </a:solidFill>
            </a:endParaRPr>
          </a:p>
          <a:p>
            <a:r>
              <a:rPr lang="en-US" sz="1200" u="sng" dirty="0">
                <a:solidFill>
                  <a:schemeClr val="bg1"/>
                </a:solidFill>
                <a:latin typeface="Sitka Heading" panose="02000505000000020004"/>
                <a:ea typeface="+mn-lt"/>
                <a:cs typeface="+mn-lt"/>
              </a:rPr>
              <a:t>Some insights that can be derived from this ROC curve are:</a:t>
            </a:r>
            <a:endParaRPr lang="en-US" u="sng" dirty="0">
              <a:solidFill>
                <a:schemeClr val="bg1"/>
              </a:solidFill>
              <a:cs typeface="Calibri" panose="020F0502020204030204"/>
            </a:endParaRPr>
          </a:p>
          <a:p>
            <a:pPr marL="171450" indent="-171450">
              <a:buFont typeface="Arial" panose="020B0604020202020204"/>
              <a:buChar char="•"/>
            </a:pPr>
            <a:r>
              <a:rPr lang="en-US" sz="1200" dirty="0">
                <a:solidFill>
                  <a:schemeClr val="bg1"/>
                </a:solidFill>
                <a:latin typeface="Sitka Heading" panose="02000505000000020004"/>
                <a:ea typeface="+mn-lt"/>
                <a:cs typeface="+mn-lt"/>
              </a:rPr>
              <a:t>The Extra Trees model is better than random guessing for all four classes, as all the class curves are above the diagonal line.</a:t>
            </a:r>
            <a:endParaRPr lang="en-US" dirty="0">
              <a:solidFill>
                <a:schemeClr val="bg1"/>
              </a:solidFill>
              <a:cs typeface="Calibri" panose="020F0502020204030204"/>
            </a:endParaRPr>
          </a:p>
          <a:p>
            <a:pPr marL="171450" indent="-171450">
              <a:buFont typeface="Arial" panose="020B0604020202020204"/>
              <a:buChar char="•"/>
            </a:pPr>
            <a:r>
              <a:rPr lang="en-US" sz="1200" dirty="0">
                <a:solidFill>
                  <a:schemeClr val="bg1"/>
                </a:solidFill>
                <a:latin typeface="Sitka Heading" panose="02000505000000020004"/>
                <a:ea typeface="+mn-lt"/>
                <a:cs typeface="+mn-lt"/>
              </a:rPr>
              <a:t>The Extra Trees model is most effective for Class 1, Class 2, Class 3, and Class 4, as they have the highest TPR and the lowest FPR for any threshold. This means that the model can correctly identify most of the instances of these classes and avoid misclassifying other classes as these classes.</a:t>
            </a:r>
            <a:endParaRPr lang="en-US" dirty="0">
              <a:solidFill>
                <a:schemeClr val="bg1"/>
              </a:solidFill>
              <a:cs typeface="Calibri" panose="020F0502020204030204"/>
            </a:endParaRPr>
          </a:p>
          <a:p>
            <a:pPr marL="171450" indent="-171450">
              <a:buFont typeface="Arial" panose="020B0604020202020204"/>
              <a:buChar char="•"/>
            </a:pPr>
            <a:r>
              <a:rPr lang="en-US" sz="1200" dirty="0">
                <a:solidFill>
                  <a:schemeClr val="bg1"/>
                </a:solidFill>
                <a:latin typeface="Sitka Heading" panose="02000505000000020004"/>
                <a:ea typeface="+mn-lt"/>
                <a:cs typeface="+mn-lt"/>
              </a:rPr>
              <a:t>The Extra Trees model does not have any trade-off between sensitivity and specificity, as it achieves both at the highest level possible. This means that the model does not sacrifice accuracy for any class to improve accuracy for another class.</a:t>
            </a:r>
            <a:endParaRPr lang="en-US" dirty="0">
              <a:solidFill>
                <a:schemeClr val="bg1"/>
              </a:solidFill>
              <a:cs typeface="Calibri" panose="020F0502020204030204"/>
            </a:endParaRPr>
          </a:p>
          <a:p>
            <a:pPr algn="l"/>
            <a:endParaRPr lang="en-US" sz="1200" i="1" dirty="0">
              <a:solidFill>
                <a:schemeClr val="bg1"/>
              </a:solidFill>
              <a:latin typeface="Sitka Heading" panose="02000505000000020004"/>
              <a:cs typeface="Calibri" panose="020F050202020403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4852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dirty="0"/>
          </a:p>
        </p:txBody>
      </p:sp>
      <p:sp>
        <p:nvSpPr>
          <p:cNvPr id="4" name="!!fff"/>
          <p:cNvSpPr/>
          <p:nvPr/>
        </p:nvSpPr>
        <p:spPr>
          <a:xfrm>
            <a:off x="12705676" y="3188649"/>
            <a:ext cx="5800304" cy="3236940"/>
          </a:xfrm>
          <a:prstGeom prst="round2DiagRect">
            <a:avLst/>
          </a:prstGeom>
          <a:solidFill>
            <a:srgbClr val="83C240"/>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panose="020F0502020204030204"/>
            </a:endParaRPr>
          </a:p>
        </p:txBody>
      </p:sp>
      <p:sp>
        <p:nvSpPr>
          <p:cNvPr id="6" name="!!qq"/>
          <p:cNvSpPr/>
          <p:nvPr/>
        </p:nvSpPr>
        <p:spPr>
          <a:xfrm rot="10800000">
            <a:off x="-1748891" y="4227782"/>
            <a:ext cx="2325973" cy="2163580"/>
          </a:xfrm>
          <a:prstGeom prst="flowChartAlternateProcess">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p:cNvSpPr/>
          <p:nvPr/>
        </p:nvSpPr>
        <p:spPr>
          <a:xfrm>
            <a:off x="-1800150" y="755308"/>
            <a:ext cx="2325973" cy="2163580"/>
          </a:xfrm>
          <a:prstGeom prst="flowChartAlternateProcess">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p:cNvSpPr txBox="1"/>
          <p:nvPr/>
        </p:nvSpPr>
        <p:spPr>
          <a:xfrm rot="5400000">
            <a:off x="10527775" y="4462896"/>
            <a:ext cx="547489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4400" dirty="0">
                <a:latin typeface="Georgia Pro"/>
                <a:cs typeface="Calibri" panose="020F0502020204030204"/>
              </a:rPr>
              <a:t>ROC curves</a:t>
            </a:r>
            <a:endParaRPr lang="en-US" sz="4400" dirty="0">
              <a:latin typeface="Georgia Pro"/>
              <a:cs typeface="Calibri" panose="020F0502020204030204"/>
            </a:endParaRPr>
          </a:p>
        </p:txBody>
      </p:sp>
      <p:pic>
        <p:nvPicPr>
          <p:cNvPr id="2" name="Picture 1" descr="A screenshot of a graph&#10;&#10;Description automatically generated"/>
          <p:cNvPicPr>
            <a:picLocks noChangeAspect="1"/>
          </p:cNvPicPr>
          <p:nvPr/>
        </p:nvPicPr>
        <p:blipFill>
          <a:blip r:embed="rId1"/>
          <a:stretch>
            <a:fillRect/>
          </a:stretch>
        </p:blipFill>
        <p:spPr>
          <a:xfrm>
            <a:off x="-4274417" y="5914303"/>
            <a:ext cx="3694082" cy="2261738"/>
          </a:xfrm>
          <a:prstGeom prst="round2DiagRect">
            <a:avLst/>
          </a:prstGeom>
        </p:spPr>
      </p:pic>
      <p:pic>
        <p:nvPicPr>
          <p:cNvPr id="9" name="Picture 8" descr="A screenshot of a graph&#10;&#10;Description automatically generated"/>
          <p:cNvPicPr>
            <a:picLocks noChangeAspect="1"/>
          </p:cNvPicPr>
          <p:nvPr/>
        </p:nvPicPr>
        <p:blipFill>
          <a:blip r:embed="rId2"/>
          <a:stretch>
            <a:fillRect/>
          </a:stretch>
        </p:blipFill>
        <p:spPr>
          <a:xfrm>
            <a:off x="-4144437" y="6070064"/>
            <a:ext cx="3685455" cy="2260660"/>
          </a:xfrm>
          <a:prstGeom prst="round2DiagRect">
            <a:avLst/>
          </a:prstGeom>
        </p:spPr>
      </p:pic>
      <p:pic>
        <p:nvPicPr>
          <p:cNvPr id="10" name="Picture 9" descr="A screenshot of a graph&#10;&#10;Description automatically generated"/>
          <p:cNvPicPr>
            <a:picLocks noChangeAspect="1"/>
          </p:cNvPicPr>
          <p:nvPr/>
        </p:nvPicPr>
        <p:blipFill>
          <a:blip r:embed="rId3"/>
          <a:stretch>
            <a:fillRect/>
          </a:stretch>
        </p:blipFill>
        <p:spPr>
          <a:xfrm>
            <a:off x="-4138775" y="5997096"/>
            <a:ext cx="3645380" cy="2263356"/>
          </a:xfrm>
          <a:prstGeom prst="round2DiagRect">
            <a:avLst/>
          </a:prstGeom>
        </p:spPr>
      </p:pic>
      <p:pic>
        <p:nvPicPr>
          <p:cNvPr id="7" name="Picture 6" descr="A black text on a white background&#10;&#10;Description automatically generated"/>
          <p:cNvPicPr>
            <a:picLocks noChangeAspect="1"/>
          </p:cNvPicPr>
          <p:nvPr/>
        </p:nvPicPr>
        <p:blipFill>
          <a:blip r:embed="rId4"/>
          <a:stretch>
            <a:fillRect/>
          </a:stretch>
        </p:blipFill>
        <p:spPr>
          <a:xfrm>
            <a:off x="-3772528" y="-1528044"/>
            <a:ext cx="5172793" cy="1201408"/>
          </a:xfrm>
          <a:prstGeom prst="round2DiagRect">
            <a:avLst/>
          </a:prstGeom>
        </p:spPr>
      </p:pic>
      <p:pic>
        <p:nvPicPr>
          <p:cNvPr id="12" name="Picture 11" descr="A black text on a white background&#10;&#10;Description automatically generated"/>
          <p:cNvPicPr>
            <a:picLocks noChangeAspect="1"/>
          </p:cNvPicPr>
          <p:nvPr/>
        </p:nvPicPr>
        <p:blipFill>
          <a:blip r:embed="rId5"/>
          <a:stretch>
            <a:fillRect/>
          </a:stretch>
        </p:blipFill>
        <p:spPr>
          <a:xfrm>
            <a:off x="-3772529" y="-1647826"/>
            <a:ext cx="5230303" cy="1239687"/>
          </a:xfrm>
          <a:prstGeom prst="round2DiagRect">
            <a:avLst/>
          </a:prstGeom>
        </p:spPr>
      </p:pic>
      <p:pic>
        <p:nvPicPr>
          <p:cNvPr id="13" name="Picture 12" descr="A number and numbers on a white background&#10;&#10;Description automatically generated"/>
          <p:cNvPicPr>
            <a:picLocks noChangeAspect="1"/>
          </p:cNvPicPr>
          <p:nvPr/>
        </p:nvPicPr>
        <p:blipFill>
          <a:blip r:embed="rId6"/>
          <a:stretch>
            <a:fillRect/>
          </a:stretch>
        </p:blipFill>
        <p:spPr>
          <a:xfrm>
            <a:off x="-3808470" y="-1604601"/>
            <a:ext cx="5215924" cy="1325771"/>
          </a:xfrm>
          <a:prstGeom prst="round2DiagRect">
            <a:avLst/>
          </a:prstGeom>
        </p:spPr>
      </p:pic>
      <p:sp>
        <p:nvSpPr>
          <p:cNvPr id="17" name="TextBox 16"/>
          <p:cNvSpPr txBox="1"/>
          <p:nvPr/>
        </p:nvSpPr>
        <p:spPr>
          <a:xfrm rot="16200000">
            <a:off x="-1143001" y="160160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2400" dirty="0">
                <a:latin typeface="Sitka Text" panose="02000505000000020004"/>
                <a:cs typeface="Calibri" panose="020F0502020204030204"/>
              </a:rPr>
              <a:t>Dataset-1</a:t>
            </a:r>
            <a:endParaRPr lang="en-US" sz="2400" dirty="0">
              <a:latin typeface="Sitka Text" panose="02000505000000020004"/>
            </a:endParaRPr>
          </a:p>
        </p:txBody>
      </p:sp>
      <p:sp>
        <p:nvSpPr>
          <p:cNvPr id="19" name="TextBox 18"/>
          <p:cNvSpPr txBox="1"/>
          <p:nvPr/>
        </p:nvSpPr>
        <p:spPr>
          <a:xfrm rot="16200000">
            <a:off x="-1143000" y="507294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2400" dirty="0">
                <a:latin typeface="Sitka Text" panose="02000505000000020004"/>
                <a:cs typeface="Calibri" panose="020F0502020204030204"/>
              </a:rPr>
              <a:t>Dataset-2</a:t>
            </a:r>
            <a:endParaRPr lang="en-US" sz="2400" dirty="0">
              <a:latin typeface="Sitka Text" panose="02000505000000020004"/>
            </a:endParaRPr>
          </a:p>
        </p:txBody>
      </p:sp>
      <p:sp>
        <p:nvSpPr>
          <p:cNvPr id="20" name="TextBox 19"/>
          <p:cNvSpPr txBox="1"/>
          <p:nvPr/>
        </p:nvSpPr>
        <p:spPr>
          <a:xfrm>
            <a:off x="4769555" y="395111"/>
            <a:ext cx="6651977" cy="3262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Font typeface="Arial" panose="020B0604020202020204"/>
              <a:buChar char="•"/>
            </a:pPr>
            <a:r>
              <a:rPr lang="en-US" sz="1200" i="1" dirty="0">
                <a:solidFill>
                  <a:schemeClr val="bg1"/>
                </a:solidFill>
                <a:latin typeface="Sitka Heading" panose="02000505000000020004"/>
                <a:ea typeface="+mn-lt"/>
                <a:cs typeface="+mn-lt"/>
              </a:rPr>
              <a:t>The ROC curve in the image is for a Support Vector Machine (SVM) model with multiclass classification. It shows the performance of the model at different thresholds. Class 1 has a perfect Area Under Curve (AUC) of 1.00, indicating excellent classification performance. Class 2, 3, and 4 have AUCs of 0.89, 0.86, and 0.91 respectively, indicating good but not perfect classification performance.</a:t>
            </a:r>
            <a:endParaRPr lang="en-US" sz="1400" i="1">
              <a:solidFill>
                <a:schemeClr val="bg1"/>
              </a:solidFill>
              <a:latin typeface="Sitka Heading" panose="02000505000000020004"/>
              <a:ea typeface="+mn-lt"/>
              <a:cs typeface="+mn-lt"/>
            </a:endParaRPr>
          </a:p>
          <a:p>
            <a:pPr>
              <a:buFont typeface="Arial" panose="020B0604020202020204"/>
              <a:buChar char="•"/>
            </a:pPr>
            <a:r>
              <a:rPr lang="en-US" sz="1200" u="sng" dirty="0">
                <a:solidFill>
                  <a:schemeClr val="bg1"/>
                </a:solidFill>
                <a:latin typeface="Sitka Heading" panose="02000505000000020004"/>
                <a:ea typeface="+mn-lt"/>
                <a:cs typeface="+mn-lt"/>
              </a:rPr>
              <a:t>Some insights that can be derived from this ROC curve are:</a:t>
            </a:r>
            <a:endParaRPr lang="en-US" u="sng">
              <a:solidFill>
                <a:schemeClr val="bg1"/>
              </a:solidFill>
              <a:latin typeface="Sitka Heading" panose="02000505000000020004"/>
              <a:cs typeface="Calibri" panose="020F0502020204030204"/>
            </a:endParaRPr>
          </a:p>
          <a:p>
            <a:pPr>
              <a:buFont typeface="Arial" panose="020B0604020202020204"/>
              <a:buChar char="•"/>
            </a:pPr>
            <a:r>
              <a:rPr lang="en-US" sz="1200" dirty="0">
                <a:solidFill>
                  <a:schemeClr val="bg1"/>
                </a:solidFill>
                <a:latin typeface="Sitka Heading" panose="02000505000000020004"/>
                <a:ea typeface="+mn-lt"/>
                <a:cs typeface="+mn-lt"/>
              </a:rPr>
              <a:t>The SVM model is better than random guessing for all four classes, as all the class curves are above the diagonal line.</a:t>
            </a:r>
            <a:endParaRPr lang="en-US">
              <a:solidFill>
                <a:schemeClr val="bg1"/>
              </a:solidFill>
              <a:latin typeface="Sitka Heading" panose="02000505000000020004"/>
              <a:cs typeface="Calibri" panose="020F0502020204030204"/>
            </a:endParaRPr>
          </a:p>
          <a:p>
            <a:pPr>
              <a:buFont typeface="Arial" panose="020B0604020202020204"/>
              <a:buChar char="•"/>
            </a:pPr>
            <a:r>
              <a:rPr lang="en-US" sz="1200" dirty="0">
                <a:solidFill>
                  <a:schemeClr val="bg1"/>
                </a:solidFill>
                <a:latin typeface="Sitka Heading" panose="02000505000000020004"/>
                <a:ea typeface="+mn-lt"/>
                <a:cs typeface="+mn-lt"/>
              </a:rPr>
              <a:t>The SVM model is most effective for Class 1, as it has the highest TPR and the lowest FPR for any threshold. This means that the model can correctly identify most of the Class 1 instances and avoid misclassifying other classes as Class 1.</a:t>
            </a:r>
            <a:endParaRPr lang="en-US" sz="1200" dirty="0">
              <a:solidFill>
                <a:schemeClr val="bg1"/>
              </a:solidFill>
              <a:latin typeface="Sitka Heading" panose="02000505000000020004"/>
              <a:ea typeface="+mn-lt"/>
              <a:cs typeface="+mn-lt"/>
            </a:endParaRPr>
          </a:p>
          <a:p>
            <a:pPr>
              <a:buFont typeface="Arial" panose="020B0604020202020204"/>
              <a:buChar char="•"/>
            </a:pPr>
            <a:r>
              <a:rPr lang="en-US" sz="1200" dirty="0">
                <a:solidFill>
                  <a:schemeClr val="bg1"/>
                </a:solidFill>
                <a:latin typeface="Sitka Heading" panose="02000505000000020004"/>
                <a:ea typeface="+mn-lt"/>
                <a:cs typeface="+mn-lt"/>
              </a:rPr>
              <a:t>The SVM model is least effective for Class 3, as it has the lowest AUC and the lowest TPR for any threshold. This means that the model struggles to distinguish Class 3 from other classes and misses many of the Class 3 instances.</a:t>
            </a:r>
            <a:endParaRPr lang="en-US">
              <a:solidFill>
                <a:schemeClr val="bg1"/>
              </a:solidFill>
              <a:latin typeface="Sitka Heading" panose="02000505000000020004"/>
              <a:cs typeface="Calibri" panose="020F0502020204030204"/>
            </a:endParaRPr>
          </a:p>
          <a:p>
            <a:pPr>
              <a:buFont typeface="Arial" panose="020B0604020202020204"/>
              <a:buChar char="•"/>
            </a:pPr>
            <a:r>
              <a:rPr lang="en-US" sz="1200" dirty="0">
                <a:solidFill>
                  <a:schemeClr val="bg1"/>
                </a:solidFill>
                <a:latin typeface="Sitka Heading" panose="02000505000000020004"/>
                <a:ea typeface="+mn-lt"/>
                <a:cs typeface="+mn-lt"/>
              </a:rPr>
              <a:t>The SVM model has similar performance for Class 2 and Class 4, as they have similar AUCs and TPRs for most thresholds. However, Class 4 has a slightly higher FPR than Class 2, meaning that the model is more likely to misclassify other classes as Class 4 than as Class 2.</a:t>
            </a:r>
            <a:endParaRPr lang="en-US" sz="1200" dirty="0">
              <a:solidFill>
                <a:schemeClr val="bg1"/>
              </a:solidFill>
              <a:latin typeface="Sitka Heading" panose="02000505000000020004"/>
              <a:ea typeface="+mn-lt"/>
              <a:cs typeface="+mn-lt"/>
            </a:endParaRPr>
          </a:p>
          <a:p>
            <a:pPr marL="342900" indent="-342900">
              <a:buFont typeface="Arial" panose="020B0604020202020204"/>
              <a:buChar char="•"/>
            </a:pPr>
            <a:endParaRPr lang="en-US" sz="1400" dirty="0">
              <a:solidFill>
                <a:schemeClr val="bg1"/>
              </a:solidFill>
              <a:latin typeface="Sitka Heading" panose="02000505000000020004"/>
              <a:ea typeface="+mn-lt"/>
              <a:cs typeface="+mn-lt"/>
            </a:endParaRPr>
          </a:p>
        </p:txBody>
      </p:sp>
      <p:pic>
        <p:nvPicPr>
          <p:cNvPr id="14" name="Picture 13" descr="A graph of a function&#10;&#10;Description automatically generated"/>
          <p:cNvPicPr>
            <a:picLocks noChangeAspect="1"/>
          </p:cNvPicPr>
          <p:nvPr/>
        </p:nvPicPr>
        <p:blipFill>
          <a:blip r:embed="rId7"/>
          <a:stretch>
            <a:fillRect/>
          </a:stretch>
        </p:blipFill>
        <p:spPr>
          <a:xfrm>
            <a:off x="676629" y="493007"/>
            <a:ext cx="3585633" cy="2696987"/>
          </a:xfrm>
          <a:prstGeom prst="round2DiagRect">
            <a:avLst/>
          </a:prstGeom>
        </p:spPr>
      </p:pic>
      <p:pic>
        <p:nvPicPr>
          <p:cNvPr id="16" name="Picture 15" descr="A graph of a graph with different colored lines&#10;&#10;Description automatically generated"/>
          <p:cNvPicPr>
            <a:picLocks noChangeAspect="1"/>
          </p:cNvPicPr>
          <p:nvPr/>
        </p:nvPicPr>
        <p:blipFill>
          <a:blip r:embed="rId8"/>
          <a:stretch>
            <a:fillRect/>
          </a:stretch>
        </p:blipFill>
        <p:spPr>
          <a:xfrm>
            <a:off x="719491" y="3836988"/>
            <a:ext cx="3485798" cy="2697692"/>
          </a:xfrm>
          <a:prstGeom prst="round2DiagRect">
            <a:avLst/>
          </a:prstGeom>
        </p:spPr>
      </p:pic>
      <p:sp>
        <p:nvSpPr>
          <p:cNvPr id="18" name="TextBox 17"/>
          <p:cNvSpPr txBox="1"/>
          <p:nvPr/>
        </p:nvSpPr>
        <p:spPr>
          <a:xfrm>
            <a:off x="4769555" y="3598333"/>
            <a:ext cx="6651977" cy="3262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Font typeface="Arial" panose="020B0604020202020204"/>
              <a:buChar char="•"/>
            </a:pPr>
            <a:r>
              <a:rPr lang="en-US" sz="1200" i="1" dirty="0">
                <a:solidFill>
                  <a:schemeClr val="bg1"/>
                </a:solidFill>
                <a:latin typeface="Sitka Heading" panose="02000505000000020004"/>
                <a:ea typeface="+mn-lt"/>
                <a:cs typeface="+mn-lt"/>
              </a:rPr>
              <a:t>The ROC curve shows the performance of a multiclass SVM model. Class 1 has a perfect AUC of 1.00, indicating excellent model performance for that class. Class 3 and Class 4 have similar AUCs (0.82), showing good performance, while Class 2 has a lower AUC of 0.77, indicating it might need improvement.</a:t>
            </a:r>
            <a:endParaRPr lang="en-US" sz="1400" i="1">
              <a:solidFill>
                <a:schemeClr val="bg1"/>
              </a:solidFill>
              <a:latin typeface="Sitka Heading" panose="02000505000000020004"/>
              <a:ea typeface="+mn-lt"/>
              <a:cs typeface="+mn-lt"/>
            </a:endParaRPr>
          </a:p>
          <a:p>
            <a:pPr>
              <a:buFont typeface="Arial" panose="020B0604020202020204"/>
              <a:buChar char="•"/>
            </a:pPr>
            <a:r>
              <a:rPr lang="en-US" sz="1200" i="1" u="sng" dirty="0">
                <a:solidFill>
                  <a:schemeClr val="bg1"/>
                </a:solidFill>
                <a:latin typeface="Sitka Heading" panose="02000505000000020004"/>
                <a:ea typeface="+mn-lt"/>
                <a:cs typeface="+mn-lt"/>
              </a:rPr>
              <a:t>Some insights that </a:t>
            </a:r>
            <a:r>
              <a:rPr lang="en-US" sz="1200" u="sng" dirty="0">
                <a:solidFill>
                  <a:schemeClr val="bg1"/>
                </a:solidFill>
                <a:latin typeface="Sitka Heading" panose="02000505000000020004"/>
                <a:ea typeface="+mn-lt"/>
                <a:cs typeface="+mn-lt"/>
              </a:rPr>
              <a:t>can be derived from this ROC curve are:</a:t>
            </a:r>
            <a:endParaRPr lang="en-US" u="sng">
              <a:solidFill>
                <a:schemeClr val="bg1"/>
              </a:solidFill>
              <a:latin typeface="Sitka Heading" panose="02000505000000020004"/>
            </a:endParaRPr>
          </a:p>
          <a:p>
            <a:pPr>
              <a:buFont typeface="Arial" panose="020B0604020202020204"/>
              <a:buChar char="•"/>
            </a:pPr>
            <a:r>
              <a:rPr lang="en-US" sz="1200" dirty="0">
                <a:solidFill>
                  <a:schemeClr val="bg1"/>
                </a:solidFill>
                <a:latin typeface="Sitka Heading" panose="02000505000000020004"/>
                <a:ea typeface="+mn-lt"/>
                <a:cs typeface="+mn-lt"/>
              </a:rPr>
              <a:t>The SVM model is better than random guessing for all four classes, as all the class curves are above the diagonal line.</a:t>
            </a:r>
            <a:endParaRPr lang="en-US">
              <a:solidFill>
                <a:schemeClr val="bg1"/>
              </a:solidFill>
              <a:latin typeface="Sitka Heading" panose="02000505000000020004"/>
            </a:endParaRPr>
          </a:p>
          <a:p>
            <a:pPr>
              <a:buFont typeface="Arial" panose="020B0604020202020204"/>
              <a:buChar char="•"/>
            </a:pPr>
            <a:r>
              <a:rPr lang="en-US" sz="1200" dirty="0">
                <a:solidFill>
                  <a:schemeClr val="bg1"/>
                </a:solidFill>
                <a:latin typeface="Sitka Heading" panose="02000505000000020004"/>
                <a:ea typeface="+mn-lt"/>
                <a:cs typeface="+mn-lt"/>
              </a:rPr>
              <a:t>The SVM model is most effective for Class 1, as it has the highest TPR and the lowest FPR for any threshold. This means that the model can correctly identify most of the Class 1 instances and avoid misclassifying other classes as Class 1.</a:t>
            </a:r>
            <a:endParaRPr lang="en-US">
              <a:solidFill>
                <a:schemeClr val="bg1"/>
              </a:solidFill>
              <a:latin typeface="Sitka Heading" panose="02000505000000020004"/>
            </a:endParaRPr>
          </a:p>
          <a:p>
            <a:pPr>
              <a:buFont typeface="Arial" panose="020B0604020202020204"/>
              <a:buChar char="•"/>
            </a:pPr>
            <a:r>
              <a:rPr lang="en-US" sz="1200" dirty="0">
                <a:solidFill>
                  <a:schemeClr val="bg1"/>
                </a:solidFill>
                <a:latin typeface="Sitka Heading" panose="02000505000000020004"/>
                <a:ea typeface="+mn-lt"/>
                <a:cs typeface="+mn-lt"/>
              </a:rPr>
              <a:t>The SVM model is least effective for Class 2, as it has the lowest AUC and the lowest TPR for any threshold. This means that the model struggles to distinguish Class 2 from other classes and misses many of the Class 2 instances.</a:t>
            </a:r>
            <a:endParaRPr lang="en-US">
              <a:solidFill>
                <a:schemeClr val="bg1"/>
              </a:solidFill>
              <a:latin typeface="Sitka Heading" panose="02000505000000020004"/>
            </a:endParaRPr>
          </a:p>
          <a:p>
            <a:pPr>
              <a:buFont typeface="Arial" panose="020B0604020202020204"/>
              <a:buChar char="•"/>
            </a:pPr>
            <a:r>
              <a:rPr lang="en-US" sz="1200" dirty="0">
                <a:solidFill>
                  <a:schemeClr val="bg1"/>
                </a:solidFill>
                <a:latin typeface="Sitka Heading" panose="02000505000000020004"/>
                <a:ea typeface="+mn-lt"/>
                <a:cs typeface="+mn-lt"/>
              </a:rPr>
              <a:t>The SVM model has similar performance for Class 3 and Class 4, as they have similar AUCs and TPRs for most thresholds. However, Class 4 has a slightly higher FPR than Class 3, meaning that the model is more likely to misclassify other classes as Class 4 than as Class 3.</a:t>
            </a:r>
            <a:endParaRPr lang="en-US" dirty="0">
              <a:solidFill>
                <a:schemeClr val="bg1"/>
              </a:solidFill>
              <a:latin typeface="Sitka Heading" panose="02000505000000020004"/>
            </a:endParaRPr>
          </a:p>
          <a:p>
            <a:pPr>
              <a:buFont typeface="Arial" panose="020B0604020202020204"/>
              <a:buChar char="•"/>
            </a:pPr>
            <a:endParaRPr lang="en-US" sz="1200" dirty="0">
              <a:solidFill>
                <a:schemeClr val="bg1"/>
              </a:solidFill>
              <a:latin typeface="Calibri" panose="020F0502020204030204"/>
              <a:ea typeface="+mn-lt"/>
              <a:cs typeface="+mn-lt"/>
            </a:endParaRPr>
          </a:p>
        </p:txBody>
      </p:sp>
      <p:sp>
        <p:nvSpPr>
          <p:cNvPr id="22" name="!!ss"/>
          <p:cNvSpPr/>
          <p:nvPr/>
        </p:nvSpPr>
        <p:spPr>
          <a:xfrm>
            <a:off x="13651516" y="-923914"/>
            <a:ext cx="3440751" cy="3292469"/>
          </a:xfrm>
          <a:prstGeom prst="parallelogram">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4" name="!!ss"/>
          <p:cNvSpPr/>
          <p:nvPr/>
        </p:nvSpPr>
        <p:spPr>
          <a:xfrm>
            <a:off x="5636405" y="-3619137"/>
            <a:ext cx="3440751" cy="3292469"/>
          </a:xfrm>
          <a:prstGeom prst="parallelogram">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4852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dirty="0"/>
          </a:p>
        </p:txBody>
      </p:sp>
      <p:sp>
        <p:nvSpPr>
          <p:cNvPr id="4" name="!!fff"/>
          <p:cNvSpPr/>
          <p:nvPr/>
        </p:nvSpPr>
        <p:spPr>
          <a:xfrm>
            <a:off x="3194787" y="1297760"/>
            <a:ext cx="5800304" cy="3236940"/>
          </a:xfrm>
          <a:prstGeom prst="parallelogram">
            <a:avLst/>
          </a:prstGeom>
          <a:solidFill>
            <a:srgbClr val="83C240"/>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panose="020F0502020204030204"/>
            </a:endParaRPr>
          </a:p>
        </p:txBody>
      </p:sp>
      <p:sp>
        <p:nvSpPr>
          <p:cNvPr id="6" name="!!qq"/>
          <p:cNvSpPr/>
          <p:nvPr/>
        </p:nvSpPr>
        <p:spPr>
          <a:xfrm rot="10800000">
            <a:off x="8453441" y="1349116"/>
            <a:ext cx="3737084" cy="3236024"/>
          </a:xfrm>
          <a:prstGeom prst="parallelogram">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p:cNvSpPr/>
          <p:nvPr/>
        </p:nvSpPr>
        <p:spPr>
          <a:xfrm>
            <a:off x="302405" y="1291530"/>
            <a:ext cx="3440751" cy="3292469"/>
          </a:xfrm>
          <a:prstGeom prst="parallelogram">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p:cNvSpPr txBox="1"/>
          <p:nvPr/>
        </p:nvSpPr>
        <p:spPr>
          <a:xfrm rot="5400000">
            <a:off x="10527775" y="4462896"/>
            <a:ext cx="547489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4400" dirty="0">
                <a:latin typeface="Georgia Pro"/>
                <a:cs typeface="Calibri" panose="020F0502020204030204"/>
              </a:rPr>
              <a:t>ROC curves</a:t>
            </a:r>
            <a:endParaRPr lang="en-US" sz="4400" dirty="0">
              <a:latin typeface="Georgia Pro"/>
              <a:cs typeface="Calibri" panose="020F0502020204030204"/>
            </a:endParaRPr>
          </a:p>
        </p:txBody>
      </p:sp>
      <p:pic>
        <p:nvPicPr>
          <p:cNvPr id="14" name="Picture 13" descr="A graph of a function&#10;&#10;Description automatically generated"/>
          <p:cNvPicPr>
            <a:picLocks noChangeAspect="1"/>
          </p:cNvPicPr>
          <p:nvPr/>
        </p:nvPicPr>
        <p:blipFill>
          <a:blip r:embed="rId1"/>
          <a:stretch>
            <a:fillRect/>
          </a:stretch>
        </p:blipFill>
        <p:spPr>
          <a:xfrm>
            <a:off x="13983406" y="6913562"/>
            <a:ext cx="1849967" cy="1370543"/>
          </a:xfrm>
          <a:prstGeom prst="round2DiagRect">
            <a:avLst/>
          </a:prstGeom>
        </p:spPr>
      </p:pic>
      <p:pic>
        <p:nvPicPr>
          <p:cNvPr id="16" name="Picture 15" descr="A graph of a graph with different colored lines&#10;&#10;Description automatically generated"/>
          <p:cNvPicPr>
            <a:picLocks noChangeAspect="1"/>
          </p:cNvPicPr>
          <p:nvPr/>
        </p:nvPicPr>
        <p:blipFill>
          <a:blip r:embed="rId2"/>
          <a:stretch>
            <a:fillRect/>
          </a:stretch>
        </p:blipFill>
        <p:spPr>
          <a:xfrm>
            <a:off x="14223824" y="-1257123"/>
            <a:ext cx="2046465" cy="1582915"/>
          </a:xfrm>
          <a:prstGeom prst="round2DiagRect">
            <a:avLst/>
          </a:prstGeom>
        </p:spPr>
      </p:pic>
      <p:sp>
        <p:nvSpPr>
          <p:cNvPr id="15" name="!!ss"/>
          <p:cNvSpPr/>
          <p:nvPr/>
        </p:nvSpPr>
        <p:spPr>
          <a:xfrm>
            <a:off x="3858405" y="5045084"/>
            <a:ext cx="3440751" cy="639581"/>
          </a:xfrm>
          <a:prstGeom prst="flowChartTerminato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2" name="!!ss"/>
          <p:cNvSpPr/>
          <p:nvPr/>
        </p:nvSpPr>
        <p:spPr>
          <a:xfrm>
            <a:off x="5015516" y="275530"/>
            <a:ext cx="3440751" cy="710136"/>
          </a:xfrm>
          <a:prstGeom prst="flowChartTerminato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3" name="TextBox 22"/>
          <p:cNvSpPr txBox="1"/>
          <p:nvPr/>
        </p:nvSpPr>
        <p:spPr>
          <a:xfrm>
            <a:off x="4229804" y="2338916"/>
            <a:ext cx="374508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6000" dirty="0">
                <a:latin typeface="Times New Roman" panose="02020603050405020304"/>
                <a:cs typeface="Calibri" panose="020F0502020204030204"/>
              </a:rPr>
              <a:t>Conclusion</a:t>
            </a:r>
            <a:endParaRPr lang="en-US" sz="6000" dirty="0">
              <a:latin typeface="Times New Roman" panose="02020603050405020304"/>
              <a:cs typeface="Calibri" panose="020F050202020403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82396" y="593724"/>
            <a:ext cx="4099187" cy="851034"/>
          </a:xfrm>
        </p:spPr>
        <p:txBody>
          <a:bodyPr/>
          <a:lstStyle/>
          <a:p>
            <a:pPr algn="ctr"/>
            <a:r>
              <a:rPr lang="en-US" dirty="0">
                <a:solidFill>
                  <a:schemeClr val="tx1"/>
                </a:solidFill>
                <a:latin typeface="Georgia Pro"/>
              </a:rPr>
              <a:t>Team-3</a:t>
            </a:r>
            <a:endParaRPr lang="en-US" dirty="0">
              <a:solidFill>
                <a:schemeClr val="tx1"/>
              </a:solidFill>
              <a:latin typeface="Georgia Pro"/>
            </a:endParaRPr>
          </a:p>
        </p:txBody>
      </p:sp>
      <p:pic>
        <p:nvPicPr>
          <p:cNvPr id="6" name="Picture 5" descr="A group of people climbing a mountain&#10;&#10;Description automatically generated"/>
          <p:cNvPicPr>
            <a:picLocks noChangeAspect="1"/>
          </p:cNvPicPr>
          <p:nvPr/>
        </p:nvPicPr>
        <p:blipFill>
          <a:blip r:embed="rId1"/>
          <a:stretch>
            <a:fillRect/>
          </a:stretch>
        </p:blipFill>
        <p:spPr>
          <a:xfrm>
            <a:off x="6276282" y="337102"/>
            <a:ext cx="6111853" cy="6180095"/>
          </a:xfrm>
          <a:prstGeom prst="rect">
            <a:avLst/>
          </a:prstGeom>
        </p:spPr>
      </p:pic>
      <p:sp>
        <p:nvSpPr>
          <p:cNvPr id="11" name="TextBox 10"/>
          <p:cNvSpPr txBox="1"/>
          <p:nvPr/>
        </p:nvSpPr>
        <p:spPr>
          <a:xfrm>
            <a:off x="740833" y="2026708"/>
            <a:ext cx="384386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3200" dirty="0">
                <a:solidFill>
                  <a:schemeClr val="bg2">
                    <a:lumMod val="90000"/>
                  </a:schemeClr>
                </a:solidFill>
                <a:latin typeface="Georgia Pro"/>
                <a:cs typeface="Calibri" panose="020F0502020204030204"/>
              </a:rPr>
              <a:t>V. Abhinav</a:t>
            </a:r>
            <a:endParaRPr lang="en-US">
              <a:solidFill>
                <a:schemeClr val="bg2">
                  <a:lumMod val="90000"/>
                </a:schemeClr>
              </a:solidFill>
              <a:cs typeface="Calibri" panose="020F0502020204030204"/>
            </a:endParaRPr>
          </a:p>
          <a:p>
            <a:pPr algn="ctr"/>
            <a:r>
              <a:rPr lang="en-US" sz="2400" dirty="0">
                <a:solidFill>
                  <a:schemeClr val="bg2">
                    <a:lumMod val="90000"/>
                  </a:schemeClr>
                </a:solidFill>
                <a:cs typeface="Calibri" panose="020F0502020204030204"/>
              </a:rPr>
              <a:t>AM.EN.U4CSE21060</a:t>
            </a:r>
            <a:endParaRPr lang="en-US" sz="2400" dirty="0">
              <a:solidFill>
                <a:schemeClr val="bg2">
                  <a:lumMod val="90000"/>
                </a:schemeClr>
              </a:solidFill>
              <a:cs typeface="Calibri" panose="020F0502020204030204"/>
            </a:endParaRPr>
          </a:p>
          <a:p>
            <a:pPr algn="ctr"/>
            <a:endParaRPr lang="en-US" sz="2400" dirty="0">
              <a:solidFill>
                <a:schemeClr val="bg2">
                  <a:lumMod val="90000"/>
                </a:schemeClr>
              </a:solidFill>
              <a:cs typeface="Calibri" panose="020F0502020204030204"/>
            </a:endParaRPr>
          </a:p>
          <a:p>
            <a:pPr algn="ctr"/>
            <a:r>
              <a:rPr lang="en-US" sz="3200" dirty="0">
                <a:solidFill>
                  <a:schemeClr val="bg2">
                    <a:lumMod val="90000"/>
                  </a:schemeClr>
                </a:solidFill>
                <a:latin typeface="Georgia Pro"/>
                <a:cs typeface="Calibri" panose="020F0502020204030204"/>
              </a:rPr>
              <a:t>V. Naga Varnika</a:t>
            </a:r>
            <a:endParaRPr lang="en-US" sz="3200" dirty="0">
              <a:solidFill>
                <a:schemeClr val="bg2">
                  <a:lumMod val="90000"/>
                </a:schemeClr>
              </a:solidFill>
              <a:latin typeface="Georgia Pro"/>
              <a:cs typeface="Calibri" panose="020F0502020204030204"/>
            </a:endParaRPr>
          </a:p>
          <a:p>
            <a:pPr algn="ctr"/>
            <a:r>
              <a:rPr lang="en-US" sz="2400" dirty="0">
                <a:solidFill>
                  <a:schemeClr val="bg2">
                    <a:lumMod val="90000"/>
                  </a:schemeClr>
                </a:solidFill>
                <a:cs typeface="Calibri" panose="020F0502020204030204"/>
              </a:rPr>
              <a:t>AM.EN.U4CSE21059</a:t>
            </a:r>
            <a:endParaRPr lang="en-US" sz="2400" dirty="0">
              <a:solidFill>
                <a:schemeClr val="bg2">
                  <a:lumMod val="90000"/>
                </a:schemeClr>
              </a:solidFill>
              <a:cs typeface="Calibri" panose="020F0502020204030204"/>
            </a:endParaRPr>
          </a:p>
          <a:p>
            <a:pPr algn="ctr"/>
            <a:endParaRPr lang="en-US" sz="2400" dirty="0">
              <a:solidFill>
                <a:schemeClr val="bg2">
                  <a:lumMod val="90000"/>
                </a:schemeClr>
              </a:solidFill>
              <a:cs typeface="Calibri" panose="020F0502020204030204"/>
            </a:endParaRPr>
          </a:p>
          <a:p>
            <a:pPr algn="ctr"/>
            <a:r>
              <a:rPr lang="en-US" sz="3200" dirty="0">
                <a:solidFill>
                  <a:schemeClr val="bg2">
                    <a:lumMod val="90000"/>
                  </a:schemeClr>
                </a:solidFill>
                <a:latin typeface="Georgia Pro"/>
                <a:cs typeface="Calibri" panose="020F0502020204030204"/>
              </a:rPr>
              <a:t>Ch. Harshitha</a:t>
            </a:r>
            <a:endParaRPr lang="en-US" sz="3200" dirty="0">
              <a:solidFill>
                <a:schemeClr val="bg2">
                  <a:lumMod val="90000"/>
                </a:schemeClr>
              </a:solidFill>
              <a:latin typeface="Georgia Pro"/>
              <a:cs typeface="Calibri" panose="020F0502020204030204"/>
            </a:endParaRPr>
          </a:p>
          <a:p>
            <a:pPr algn="ctr"/>
            <a:r>
              <a:rPr lang="en-US" sz="2400" dirty="0">
                <a:solidFill>
                  <a:schemeClr val="bg2">
                    <a:lumMod val="90000"/>
                  </a:schemeClr>
                </a:solidFill>
                <a:cs typeface="Calibri" panose="020F0502020204030204"/>
              </a:rPr>
              <a:t>AM.EN.U4CSE21018</a:t>
            </a:r>
            <a:endParaRPr lang="en-US" sz="2400" dirty="0">
              <a:solidFill>
                <a:schemeClr val="bg2">
                  <a:lumMod val="90000"/>
                </a:schemeClr>
              </a:solidFill>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4852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dirty="0"/>
          </a:p>
        </p:txBody>
      </p:sp>
      <p:sp>
        <p:nvSpPr>
          <p:cNvPr id="4" name="!!fff"/>
          <p:cNvSpPr/>
          <p:nvPr/>
        </p:nvSpPr>
        <p:spPr>
          <a:xfrm>
            <a:off x="1388564" y="747426"/>
            <a:ext cx="9807860" cy="4760940"/>
          </a:xfrm>
          <a:prstGeom prst="parallelogram">
            <a:avLst/>
          </a:prstGeom>
          <a:solidFill>
            <a:srgbClr val="83C240"/>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panose="020F0502020204030204"/>
            </a:endParaRPr>
          </a:p>
        </p:txBody>
      </p:sp>
      <p:sp>
        <p:nvSpPr>
          <p:cNvPr id="6" name="!!qq"/>
          <p:cNvSpPr/>
          <p:nvPr/>
        </p:nvSpPr>
        <p:spPr>
          <a:xfrm rot="10800000">
            <a:off x="11346219" y="1236227"/>
            <a:ext cx="3737084" cy="3236024"/>
          </a:xfrm>
          <a:prstGeom prst="parallelogram">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p:cNvSpPr/>
          <p:nvPr/>
        </p:nvSpPr>
        <p:spPr>
          <a:xfrm>
            <a:off x="-2392817" y="1291530"/>
            <a:ext cx="3440751" cy="3292469"/>
          </a:xfrm>
          <a:prstGeom prst="parallelogram">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p:cNvSpPr txBox="1"/>
          <p:nvPr/>
        </p:nvSpPr>
        <p:spPr>
          <a:xfrm rot="5400000">
            <a:off x="10527775" y="4462896"/>
            <a:ext cx="547489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4400" dirty="0">
                <a:latin typeface="Georgia Pro"/>
                <a:cs typeface="Calibri" panose="020F0502020204030204"/>
              </a:rPr>
              <a:t>ROC curves</a:t>
            </a:r>
            <a:endParaRPr lang="en-US" sz="4400" dirty="0">
              <a:latin typeface="Georgia Pro"/>
              <a:cs typeface="Calibri" panose="020F0502020204030204"/>
            </a:endParaRPr>
          </a:p>
        </p:txBody>
      </p:sp>
      <p:pic>
        <p:nvPicPr>
          <p:cNvPr id="14" name="Picture 13" descr="A graph of a function&#10;&#10;Description automatically generated"/>
          <p:cNvPicPr>
            <a:picLocks noChangeAspect="1"/>
          </p:cNvPicPr>
          <p:nvPr/>
        </p:nvPicPr>
        <p:blipFill>
          <a:blip r:embed="rId1"/>
          <a:stretch>
            <a:fillRect/>
          </a:stretch>
        </p:blipFill>
        <p:spPr>
          <a:xfrm>
            <a:off x="13983406" y="6913562"/>
            <a:ext cx="1849967" cy="1370543"/>
          </a:xfrm>
          <a:prstGeom prst="round2DiagRect">
            <a:avLst/>
          </a:prstGeom>
        </p:spPr>
      </p:pic>
      <p:pic>
        <p:nvPicPr>
          <p:cNvPr id="16" name="Picture 15" descr="A graph of a graph with different colored lines&#10;&#10;Description automatically generated"/>
          <p:cNvPicPr>
            <a:picLocks noChangeAspect="1"/>
          </p:cNvPicPr>
          <p:nvPr/>
        </p:nvPicPr>
        <p:blipFill>
          <a:blip r:embed="rId2"/>
          <a:stretch>
            <a:fillRect/>
          </a:stretch>
        </p:blipFill>
        <p:spPr>
          <a:xfrm>
            <a:off x="14223824" y="-1257123"/>
            <a:ext cx="2046465" cy="1582915"/>
          </a:xfrm>
          <a:prstGeom prst="round2DiagRect">
            <a:avLst/>
          </a:prstGeom>
        </p:spPr>
      </p:pic>
      <p:sp>
        <p:nvSpPr>
          <p:cNvPr id="15" name="!!ss"/>
          <p:cNvSpPr/>
          <p:nvPr/>
        </p:nvSpPr>
        <p:spPr>
          <a:xfrm>
            <a:off x="3646738" y="6526751"/>
            <a:ext cx="3440751" cy="639581"/>
          </a:xfrm>
          <a:prstGeom prst="flowChartTerminato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2" name="!!ss"/>
          <p:cNvSpPr/>
          <p:nvPr/>
        </p:nvSpPr>
        <p:spPr>
          <a:xfrm>
            <a:off x="5001405" y="-359470"/>
            <a:ext cx="3440751" cy="710136"/>
          </a:xfrm>
          <a:prstGeom prst="flowChartTerminato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3" name="TextBox 22"/>
          <p:cNvSpPr txBox="1"/>
          <p:nvPr/>
        </p:nvSpPr>
        <p:spPr>
          <a:xfrm>
            <a:off x="2649359" y="1238249"/>
            <a:ext cx="7103531"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dirty="0">
                <a:solidFill>
                  <a:srgbClr val="000000"/>
                </a:solidFill>
                <a:latin typeface="Times New Roman" panose="02020603050405020304"/>
                <a:ea typeface="+mn-lt"/>
                <a:cs typeface="Times New Roman" panose="02020603050405020304"/>
              </a:rPr>
              <a:t>In this machine learning project, our goal was to develop an accurate, economical, and reliable solution for fall detection in individuals relying on orthopedic walkers. The primary focus was on enhancing the safety and well-being of elderly individuals and patients with limited mobility.</a:t>
            </a:r>
            <a:endParaRPr lang="en-US" sz="2000" dirty="0">
              <a:solidFill>
                <a:srgbClr val="000000"/>
              </a:solidFill>
              <a:latin typeface="Times New Roman" panose="02020603050405020304"/>
              <a:ea typeface="+mn-lt"/>
              <a:cs typeface="Times New Roman" panose="02020603050405020304"/>
            </a:endParaRPr>
          </a:p>
          <a:p>
            <a:endParaRPr lang="en-US" sz="2000" dirty="0">
              <a:latin typeface="Times New Roman" panose="02020603050405020304"/>
              <a:cs typeface="Times New Roman" panose="02020603050405020304"/>
            </a:endParaRPr>
          </a:p>
          <a:p>
            <a:r>
              <a:rPr lang="en-US" sz="2000" dirty="0">
                <a:solidFill>
                  <a:srgbClr val="000000"/>
                </a:solidFill>
                <a:latin typeface="Times New Roman" panose="02020603050405020304"/>
                <a:cs typeface="Times New Roman" panose="02020603050405020304"/>
              </a:rPr>
              <a:t>Considering the accuracies of the 3 models we used, </a:t>
            </a:r>
            <a:r>
              <a:rPr lang="en-US" sz="2000" b="1" dirty="0">
                <a:solidFill>
                  <a:srgbClr val="000000"/>
                </a:solidFill>
                <a:latin typeface="Times New Roman" panose="02020603050405020304"/>
                <a:cs typeface="Times New Roman" panose="02020603050405020304"/>
              </a:rPr>
              <a:t>Random Forest </a:t>
            </a:r>
            <a:r>
              <a:rPr lang="en-US" sz="2000" dirty="0">
                <a:solidFill>
                  <a:srgbClr val="000000"/>
                </a:solidFill>
                <a:latin typeface="Times New Roman" panose="02020603050405020304"/>
                <a:cs typeface="Times New Roman" panose="02020603050405020304"/>
              </a:rPr>
              <a:t>gives the highest accuracy. Given its consistently high performance and adaptability, Random Forest stands as the preferred choice for the implementation of an accurate, economical, and reliable fall detection system for individuals relying on orthopedic walkers.</a:t>
            </a:r>
            <a:endParaRPr lang="en-US" sz="2000" dirty="0">
              <a:solidFill>
                <a:srgbClr val="000000"/>
              </a:solidFill>
              <a:latin typeface="Times New Roman" panose="02020603050405020304"/>
              <a:ea typeface="+mn-lt"/>
              <a:cs typeface="Times New Roman" panose="02020603050405020304"/>
            </a:endParaRPr>
          </a:p>
          <a:p>
            <a:endParaRPr lang="en-US" sz="2000" dirty="0">
              <a:latin typeface="Times New Roman" panose="02020603050405020304"/>
              <a:cs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4852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dirty="0"/>
          </a:p>
        </p:txBody>
      </p:sp>
      <p:sp>
        <p:nvSpPr>
          <p:cNvPr id="4" name="!!fff"/>
          <p:cNvSpPr/>
          <p:nvPr/>
        </p:nvSpPr>
        <p:spPr>
          <a:xfrm>
            <a:off x="3152452" y="1213092"/>
            <a:ext cx="5884972" cy="3293385"/>
          </a:xfrm>
          <a:prstGeom prst="snip2DiagRect">
            <a:avLst/>
          </a:prstGeom>
          <a:solidFill>
            <a:srgbClr val="83C240"/>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panose="020F0502020204030204"/>
            </a:endParaRPr>
          </a:p>
        </p:txBody>
      </p:sp>
      <p:sp>
        <p:nvSpPr>
          <p:cNvPr id="6" name="!!qq"/>
          <p:cNvSpPr/>
          <p:nvPr/>
        </p:nvSpPr>
        <p:spPr>
          <a:xfrm rot="10800000">
            <a:off x="8608664" y="1109227"/>
            <a:ext cx="703196" cy="653691"/>
          </a:xfrm>
          <a:prstGeom prst="rtTriangle">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p:cNvSpPr/>
          <p:nvPr/>
        </p:nvSpPr>
        <p:spPr>
          <a:xfrm>
            <a:off x="2941183" y="3930307"/>
            <a:ext cx="759640" cy="766581"/>
          </a:xfrm>
          <a:prstGeom prst="rtTriangle">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p:cNvSpPr txBox="1"/>
          <p:nvPr/>
        </p:nvSpPr>
        <p:spPr>
          <a:xfrm rot="5400000">
            <a:off x="10527775" y="4462896"/>
            <a:ext cx="547489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4400" dirty="0">
                <a:latin typeface="Georgia Pro"/>
                <a:cs typeface="Calibri" panose="020F0502020204030204"/>
              </a:rPr>
              <a:t>ROC curves</a:t>
            </a:r>
            <a:endParaRPr lang="en-US" sz="4400" dirty="0">
              <a:latin typeface="Georgia Pro"/>
              <a:cs typeface="Calibri" panose="020F0502020204030204"/>
            </a:endParaRPr>
          </a:p>
        </p:txBody>
      </p:sp>
      <p:pic>
        <p:nvPicPr>
          <p:cNvPr id="14" name="Picture 13" descr="A graph of a function&#10;&#10;Description automatically generated"/>
          <p:cNvPicPr>
            <a:picLocks noChangeAspect="1"/>
          </p:cNvPicPr>
          <p:nvPr/>
        </p:nvPicPr>
        <p:blipFill>
          <a:blip r:embed="rId1"/>
          <a:stretch>
            <a:fillRect/>
          </a:stretch>
        </p:blipFill>
        <p:spPr>
          <a:xfrm>
            <a:off x="13983406" y="6913562"/>
            <a:ext cx="1849967" cy="1370543"/>
          </a:xfrm>
          <a:prstGeom prst="round2DiagRect">
            <a:avLst/>
          </a:prstGeom>
        </p:spPr>
      </p:pic>
      <p:pic>
        <p:nvPicPr>
          <p:cNvPr id="16" name="Picture 15" descr="A graph of a graph with different colored lines&#10;&#10;Description automatically generated"/>
          <p:cNvPicPr>
            <a:picLocks noChangeAspect="1"/>
          </p:cNvPicPr>
          <p:nvPr/>
        </p:nvPicPr>
        <p:blipFill>
          <a:blip r:embed="rId2"/>
          <a:stretch>
            <a:fillRect/>
          </a:stretch>
        </p:blipFill>
        <p:spPr>
          <a:xfrm>
            <a:off x="14223824" y="-1257123"/>
            <a:ext cx="2046465" cy="1582915"/>
          </a:xfrm>
          <a:prstGeom prst="round2DiagRect">
            <a:avLst/>
          </a:prstGeom>
        </p:spPr>
      </p:pic>
      <p:sp>
        <p:nvSpPr>
          <p:cNvPr id="15" name="!!ss"/>
          <p:cNvSpPr/>
          <p:nvPr/>
        </p:nvSpPr>
        <p:spPr>
          <a:xfrm rot="-5400000">
            <a:off x="8719682" y="4205473"/>
            <a:ext cx="759640" cy="752469"/>
          </a:xfrm>
          <a:prstGeom prst="corne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2" name="!!ss"/>
          <p:cNvSpPr/>
          <p:nvPr/>
        </p:nvSpPr>
        <p:spPr>
          <a:xfrm rot="5400000">
            <a:off x="2531961" y="642418"/>
            <a:ext cx="1013640" cy="935913"/>
          </a:xfrm>
          <a:prstGeom prst="corne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 name="TextBox 1"/>
          <p:cNvSpPr txBox="1"/>
          <p:nvPr/>
        </p:nvSpPr>
        <p:spPr>
          <a:xfrm>
            <a:off x="4646083" y="2437694"/>
            <a:ext cx="390031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800" dirty="0">
                <a:latin typeface="Times New Roman" panose="02020603050405020304"/>
                <a:cs typeface="Calibri" panose="020F0502020204030204"/>
              </a:rPr>
              <a:t>Thank You</a:t>
            </a:r>
            <a:endParaRPr lang="en-US" sz="4800" dirty="0">
              <a:latin typeface="Times New Roman" panose="02020603050405020304"/>
              <a:cs typeface="Calibri" panose="020F050202020403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t="-2000" b="-2000"/>
          </a:stretch>
        </a:blip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bwMode="gray">
          <a:xfrm>
            <a:off x="7912385" y="594321"/>
            <a:ext cx="3863221" cy="1344416"/>
          </a:xfrm>
        </p:spPr>
        <p:txBody>
          <a:bodyPr/>
          <a:lstStyle/>
          <a:p>
            <a:r>
              <a:rPr lang="en-US" dirty="0"/>
              <a:t>Problem Statement</a:t>
            </a:r>
            <a:endParaRPr lang="en-US" dirty="0"/>
          </a:p>
        </p:txBody>
      </p:sp>
      <p:sp>
        <p:nvSpPr>
          <p:cNvPr id="6" name="Content Placeholder 5"/>
          <p:cNvSpPr>
            <a:spLocks noGrp="1"/>
          </p:cNvSpPr>
          <p:nvPr>
            <p:ph idx="13"/>
          </p:nvPr>
        </p:nvSpPr>
        <p:spPr>
          <a:xfrm>
            <a:off x="7623476" y="3301589"/>
            <a:ext cx="4254300" cy="1360165"/>
          </a:xfrm>
        </p:spPr>
        <p:txBody>
          <a:bodyPr vert="horz" lIns="0" tIns="0" rIns="0" bIns="0" rtlCol="0" anchor="t">
            <a:noAutofit/>
          </a:bodyPr>
          <a:lstStyle/>
          <a:p>
            <a:pPr marL="0" indent="0">
              <a:buNone/>
            </a:pPr>
            <a:r>
              <a:rPr lang="en-US" sz="2000" noProof="1">
                <a:solidFill>
                  <a:schemeClr val="bg1"/>
                </a:solidFill>
                <a:ea typeface="+mn-lt"/>
                <a:cs typeface="+mn-lt"/>
              </a:rPr>
              <a:t>Fall incidents among elderly individuals and patients with limited mobility who rely on orthopedic walkers pose a significant risk to their safety and well-being. </a:t>
            </a:r>
            <a:endParaRPr lang="en-US" sz="2000" dirty="0">
              <a:solidFill>
                <a:schemeClr val="bg1"/>
              </a:solidFill>
            </a:endParaRPr>
          </a:p>
          <a:p>
            <a:endParaRPr lang="en-US" noProof="1">
              <a:solidFill>
                <a:srgbClr val="404040"/>
              </a:solidFill>
              <a:cs typeface="Calibri" panose="020F0502020204030204"/>
            </a:endParaRPr>
          </a:p>
        </p:txBody>
      </p:sp>
      <p:sp>
        <p:nvSpPr>
          <p:cNvPr id="25" name="Slide Number Placeholder 24"/>
          <p:cNvSpPr>
            <a:spLocks noGrp="1"/>
          </p:cNvSpPr>
          <p:nvPr>
            <p:ph type="sldNum" sz="quarter" idx="15"/>
          </p:nvPr>
        </p:nvSpPr>
        <p:spPr/>
        <p:txBody>
          <a:bodyPr/>
          <a:lstStyle/>
          <a:p>
            <a:fld id="{B67B645E-C5E5-4727-B977-D372A0AA71D9}" type="slidenum">
              <a:rPr lang="en-US" smtClean="0"/>
            </a:fld>
            <a:endParaRPr lang="en-US" dirty="0"/>
          </a:p>
        </p:txBody>
      </p:sp>
      <p:pic>
        <p:nvPicPr>
          <p:cNvPr id="10" name="Picture Placeholder 9" descr="A person pointing at a board&#10;&#10;Description automatically generated"/>
          <p:cNvPicPr>
            <a:picLocks noGrp="1" noChangeAspect="1"/>
          </p:cNvPicPr>
          <p:nvPr>
            <p:ph type="pic" sz="quarter" idx="10"/>
          </p:nvPr>
        </p:nvPicPr>
        <p:blipFill>
          <a:blip r:embed="rId2"/>
          <a:srcRect l="776" r="776"/>
          <a:stretch>
            <a:fillRect/>
          </a:stretch>
        </p:blipFill>
        <p:spPr>
          <a:xfrm>
            <a:off x="7021317" y="488477"/>
            <a:ext cx="2125326" cy="2140399"/>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dirty="0"/>
          </a:p>
        </p:txBody>
      </p:sp>
      <p:sp>
        <p:nvSpPr>
          <p:cNvPr id="4" name="!!fff"/>
          <p:cNvSpPr/>
          <p:nvPr/>
        </p:nvSpPr>
        <p:spPr>
          <a:xfrm>
            <a:off x="3140266" y="738717"/>
            <a:ext cx="5613399" cy="5264149"/>
          </a:xfrm>
          <a:prstGeom prst="ellipse">
            <a:avLst/>
          </a:prstGeom>
          <a:solidFill>
            <a:schemeClr val="accent1">
              <a:lumMod val="40000"/>
              <a:lumOff val="60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latin typeface="Georgia Pro"/>
              <a:cs typeface="Calibri" panose="020F0502020204030204"/>
            </a:endParaRPr>
          </a:p>
        </p:txBody>
      </p:sp>
      <p:sp>
        <p:nvSpPr>
          <p:cNvPr id="5" name="TextBox 4"/>
          <p:cNvSpPr txBox="1"/>
          <p:nvPr/>
        </p:nvSpPr>
        <p:spPr>
          <a:xfrm>
            <a:off x="4557656" y="2852757"/>
            <a:ext cx="339277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5400" b="1" dirty="0">
                <a:latin typeface="Times New Roman" panose="02020603050405020304"/>
                <a:cs typeface="Calibri" panose="020F0502020204030204"/>
              </a:rPr>
              <a:t>Datasets</a:t>
            </a:r>
            <a:endParaRPr lang="en-US" sz="5400" b="1" dirty="0">
              <a:latin typeface="Times New Roman" panose="02020603050405020304"/>
            </a:endParaRPr>
          </a:p>
        </p:txBody>
      </p:sp>
      <p:sp>
        <p:nvSpPr>
          <p:cNvPr id="6" name="Oval 5"/>
          <p:cNvSpPr/>
          <p:nvPr/>
        </p:nvSpPr>
        <p:spPr>
          <a:xfrm>
            <a:off x="-719528" y="5307767"/>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 name="Oval 6"/>
          <p:cNvSpPr/>
          <p:nvPr/>
        </p:nvSpPr>
        <p:spPr>
          <a:xfrm>
            <a:off x="10660505" y="-613349"/>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9" name="Picture 8" descr="A blue text on a white background&#10;&#10;Description automatically generated"/>
          <p:cNvPicPr>
            <a:picLocks noChangeAspect="1"/>
          </p:cNvPicPr>
          <p:nvPr/>
        </p:nvPicPr>
        <p:blipFill>
          <a:blip r:embed="rId1"/>
          <a:stretch>
            <a:fillRect/>
          </a:stretch>
        </p:blipFill>
        <p:spPr>
          <a:xfrm>
            <a:off x="9361624" y="-1819685"/>
            <a:ext cx="2373286" cy="1147372"/>
          </a:xfrm>
          <a:prstGeom prst="ellipse">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dirty="0"/>
          </a:p>
        </p:txBody>
      </p:sp>
      <p:sp>
        <p:nvSpPr>
          <p:cNvPr id="4" name="!!fff"/>
          <p:cNvSpPr/>
          <p:nvPr/>
        </p:nvSpPr>
        <p:spPr>
          <a:xfrm>
            <a:off x="-657242" y="613799"/>
            <a:ext cx="5613399" cy="5264149"/>
          </a:xfrm>
          <a:prstGeom prst="ellipse">
            <a:avLst/>
          </a:prstGeom>
          <a:solidFill>
            <a:schemeClr val="accent1">
              <a:lumMod val="40000"/>
              <a:lumOff val="60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panose="020F0502020204030204"/>
            </a:endParaRPr>
          </a:p>
        </p:txBody>
      </p:sp>
      <p:sp>
        <p:nvSpPr>
          <p:cNvPr id="2" name="TextBox 1"/>
          <p:cNvSpPr txBox="1"/>
          <p:nvPr/>
        </p:nvSpPr>
        <p:spPr>
          <a:xfrm>
            <a:off x="562131" y="2832516"/>
            <a:ext cx="394241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800" dirty="0">
                <a:latin typeface="Sitka Heading" panose="02000505000000020004"/>
                <a:cs typeface="Calibri" panose="020F0502020204030204"/>
              </a:rPr>
              <a:t>Data Source</a:t>
            </a:r>
            <a:endParaRPr lang="en-US" sz="4800" dirty="0">
              <a:latin typeface="Sitka Heading" panose="02000505000000020004"/>
            </a:endParaRPr>
          </a:p>
        </p:txBody>
      </p:sp>
      <p:sp>
        <p:nvSpPr>
          <p:cNvPr id="6" name="Oval 5"/>
          <p:cNvSpPr/>
          <p:nvPr/>
        </p:nvSpPr>
        <p:spPr>
          <a:xfrm>
            <a:off x="10435652" y="5357734"/>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Oval 7"/>
          <p:cNvSpPr/>
          <p:nvPr/>
        </p:nvSpPr>
        <p:spPr>
          <a:xfrm>
            <a:off x="-1219200" y="-1000594"/>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0" name="TextBox 9"/>
          <p:cNvSpPr txBox="1"/>
          <p:nvPr/>
        </p:nvSpPr>
        <p:spPr>
          <a:xfrm>
            <a:off x="5771979" y="2012358"/>
            <a:ext cx="5191592"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dirty="0">
                <a:solidFill>
                  <a:schemeClr val="bg1">
                    <a:lumMod val="95000"/>
                  </a:schemeClr>
                </a:solidFill>
                <a:latin typeface="Sitka Heading" panose="02000505000000020004"/>
                <a:cs typeface="Calibri" panose="020F0502020204030204"/>
              </a:rPr>
              <a:t>The Dataset for the project is taken from Kaggle</a:t>
            </a:r>
            <a:endParaRPr lang="en-US" sz="2400" dirty="0">
              <a:solidFill>
                <a:schemeClr val="bg1">
                  <a:lumMod val="95000"/>
                </a:schemeClr>
              </a:solidFill>
              <a:latin typeface="Sitka Heading" panose="02000505000000020004"/>
              <a:cs typeface="Calibri" panose="020F0502020204030204"/>
            </a:endParaRPr>
          </a:p>
          <a:p>
            <a:endParaRPr lang="en-US" sz="2400" dirty="0">
              <a:solidFill>
                <a:schemeClr val="bg1">
                  <a:lumMod val="95000"/>
                </a:schemeClr>
              </a:solidFill>
              <a:latin typeface="Sitka Heading" panose="02000505000000020004"/>
              <a:cs typeface="Calibri" panose="020F0502020204030204"/>
            </a:endParaRPr>
          </a:p>
          <a:p>
            <a:r>
              <a:rPr lang="en-US" sz="2400" dirty="0">
                <a:solidFill>
                  <a:schemeClr val="bg1">
                    <a:lumMod val="95000"/>
                  </a:schemeClr>
                </a:solidFill>
                <a:latin typeface="Sitka Heading" panose="02000505000000020004"/>
                <a:cs typeface="Calibri" panose="020F0502020204030204"/>
              </a:rPr>
              <a:t>The actual data is taken from the </a:t>
            </a:r>
            <a:r>
              <a:rPr lang="en-US" sz="2400" dirty="0">
                <a:solidFill>
                  <a:schemeClr val="bg1">
                    <a:lumMod val="95000"/>
                  </a:schemeClr>
                </a:solidFill>
                <a:latin typeface="Sitka Heading" panose="02000505000000020004"/>
                <a:ea typeface="+mn-lt"/>
                <a:cs typeface="+mn-lt"/>
              </a:rPr>
              <a:t>sensors on orthopedic walkers, wearable devices, and a combination of sources.</a:t>
            </a:r>
            <a:endParaRPr lang="en-US" sz="2400" dirty="0">
              <a:solidFill>
                <a:schemeClr val="bg1">
                  <a:lumMod val="95000"/>
                </a:schemeClr>
              </a:solidFill>
              <a:latin typeface="Sitka Heading" panose="02000505000000020004"/>
              <a:ea typeface="+mn-lt"/>
              <a:cs typeface="+mn-lt"/>
            </a:endParaRPr>
          </a:p>
          <a:p>
            <a:endParaRPr lang="en-US" sz="2400" dirty="0">
              <a:solidFill>
                <a:schemeClr val="bg1">
                  <a:lumMod val="95000"/>
                </a:schemeClr>
              </a:solidFill>
              <a:latin typeface="Sitka Heading" panose="02000505000000020004"/>
              <a:cs typeface="Calibri" panose="020F0502020204030204"/>
            </a:endParaRPr>
          </a:p>
          <a:p>
            <a:r>
              <a:rPr lang="en-US" sz="2400" u="sng" dirty="0">
                <a:solidFill>
                  <a:schemeClr val="accent2">
                    <a:lumMod val="20000"/>
                    <a:lumOff val="80000"/>
                  </a:schemeClr>
                </a:solidFill>
                <a:latin typeface="Sitka Heading" panose="02000505000000020004"/>
                <a:cs typeface="Calibri" panose="020F0502020204030204"/>
                <a:hlinkClick r:id="rId1"/>
              </a:rPr>
              <a:t>Walker Fall Detection Dataset (kaggle.com)</a:t>
            </a:r>
            <a:endParaRPr lang="en-US" u="sng">
              <a:solidFill>
                <a:schemeClr val="accent2">
                  <a:lumMod val="20000"/>
                  <a:lumOff val="80000"/>
                </a:schemeClr>
              </a:solidFill>
              <a:hlinkClick r:id="rId1"/>
            </a:endParaRPr>
          </a:p>
          <a:p>
            <a:endParaRPr lang="en-US" sz="2400" dirty="0">
              <a:solidFill>
                <a:schemeClr val="bg1">
                  <a:lumMod val="95000"/>
                </a:schemeClr>
              </a:solidFill>
              <a:latin typeface="Sitka Heading" panose="02000505000000020004"/>
              <a:cs typeface="Calibri" panose="020F0502020204030204"/>
            </a:endParaRPr>
          </a:p>
        </p:txBody>
      </p:sp>
      <p:pic>
        <p:nvPicPr>
          <p:cNvPr id="11" name="Picture 10" descr="A blue text on a white background&#10;&#10;Description automatically generated"/>
          <p:cNvPicPr>
            <a:picLocks noChangeAspect="1"/>
          </p:cNvPicPr>
          <p:nvPr/>
        </p:nvPicPr>
        <p:blipFill>
          <a:blip r:embed="rId2"/>
          <a:stretch>
            <a:fillRect/>
          </a:stretch>
        </p:blipFill>
        <p:spPr>
          <a:xfrm>
            <a:off x="9246605" y="394428"/>
            <a:ext cx="2373286" cy="1147372"/>
          </a:xfrm>
          <a:prstGeom prst="ellipse">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dirty="0"/>
          </a:p>
        </p:txBody>
      </p:sp>
      <p:sp>
        <p:nvSpPr>
          <p:cNvPr id="4" name="!!fff"/>
          <p:cNvSpPr/>
          <p:nvPr/>
        </p:nvSpPr>
        <p:spPr>
          <a:xfrm>
            <a:off x="7696003" y="613799"/>
            <a:ext cx="5613399" cy="5264149"/>
          </a:xfrm>
          <a:prstGeom prst="ellipse">
            <a:avLst/>
          </a:prstGeom>
          <a:solidFill>
            <a:schemeClr val="accent1">
              <a:lumMod val="40000"/>
              <a:lumOff val="60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panose="020F0502020204030204"/>
            </a:endParaRPr>
          </a:p>
        </p:txBody>
      </p:sp>
      <p:sp>
        <p:nvSpPr>
          <p:cNvPr id="2" name="TextBox 1"/>
          <p:cNvSpPr txBox="1"/>
          <p:nvPr/>
        </p:nvSpPr>
        <p:spPr>
          <a:xfrm>
            <a:off x="8254018" y="2832516"/>
            <a:ext cx="394241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800" dirty="0">
                <a:latin typeface="Sitka Heading" panose="02000505000000020004"/>
                <a:cs typeface="Calibri" panose="020F0502020204030204"/>
              </a:rPr>
              <a:t>Features</a:t>
            </a:r>
            <a:endParaRPr lang="en-US" sz="4800" dirty="0">
              <a:latin typeface="Sitka Heading" panose="02000505000000020004"/>
              <a:cs typeface="Calibri" panose="020F0502020204030204"/>
            </a:endParaRPr>
          </a:p>
        </p:txBody>
      </p:sp>
      <p:sp>
        <p:nvSpPr>
          <p:cNvPr id="6" name="Oval 5"/>
          <p:cNvSpPr/>
          <p:nvPr/>
        </p:nvSpPr>
        <p:spPr>
          <a:xfrm>
            <a:off x="6985086" y="5300225"/>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Oval 7"/>
          <p:cNvSpPr/>
          <p:nvPr/>
        </p:nvSpPr>
        <p:spPr>
          <a:xfrm>
            <a:off x="6990272" y="-1014971"/>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0" name="TextBox 9"/>
          <p:cNvSpPr txBox="1"/>
          <p:nvPr/>
        </p:nvSpPr>
        <p:spPr>
          <a:xfrm>
            <a:off x="394847" y="847791"/>
            <a:ext cx="729068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lgn="just">
              <a:buFont typeface="Arial" panose="020B0604020202020204"/>
              <a:buChar char="•"/>
            </a:pPr>
            <a:r>
              <a:rPr lang="en-US" sz="2400" b="1" i="1" dirty="0">
                <a:solidFill>
                  <a:schemeClr val="bg1">
                    <a:lumMod val="95000"/>
                  </a:schemeClr>
                </a:solidFill>
                <a:latin typeface="Sitka Heading" panose="02000505000000020004"/>
                <a:cs typeface="Calibri" panose="020F0502020204030204"/>
              </a:rPr>
              <a:t>Accelerometer Features (acc): </a:t>
            </a:r>
            <a:endParaRPr lang="en-US" i="1">
              <a:solidFill>
                <a:schemeClr val="bg1">
                  <a:lumMod val="95000"/>
                </a:schemeClr>
              </a:solidFill>
              <a:cs typeface="Calibri" panose="020F0502020204030204"/>
            </a:endParaRPr>
          </a:p>
          <a:p>
            <a:pPr algn="just"/>
            <a:r>
              <a:rPr lang="en-US" sz="2400" dirty="0">
                <a:solidFill>
                  <a:schemeClr val="bg1">
                    <a:lumMod val="95000"/>
                  </a:schemeClr>
                </a:solidFill>
                <a:latin typeface="Sitka Heading" panose="02000505000000020004"/>
                <a:cs typeface="Calibri" panose="020F0502020204030204"/>
              </a:rPr>
              <a:t> acc_x_0 to acc_x_8: Accelerometer readings along   the X-axis. </a:t>
            </a:r>
            <a:endParaRPr lang="en-US" sz="2400" dirty="0">
              <a:solidFill>
                <a:schemeClr val="bg1">
                  <a:lumMod val="95000"/>
                </a:schemeClr>
              </a:solidFill>
              <a:latin typeface="Sitka Heading" panose="02000505000000020004"/>
              <a:cs typeface="Calibri" panose="020F0502020204030204"/>
            </a:endParaRPr>
          </a:p>
          <a:p>
            <a:pPr algn="just"/>
            <a:r>
              <a:rPr lang="en-US" sz="2400" dirty="0">
                <a:solidFill>
                  <a:schemeClr val="bg1">
                    <a:lumMod val="95000"/>
                  </a:schemeClr>
                </a:solidFill>
                <a:latin typeface="Sitka Heading" panose="02000505000000020004"/>
                <a:cs typeface="Calibri" panose="020F0502020204030204"/>
              </a:rPr>
              <a:t>  acc_y_0 to acc_y_8: Accelerometer readings along   the Y-axis. </a:t>
            </a:r>
            <a:endParaRPr lang="en-US" sz="2400" dirty="0">
              <a:solidFill>
                <a:schemeClr val="bg1">
                  <a:lumMod val="95000"/>
                </a:schemeClr>
              </a:solidFill>
              <a:latin typeface="Sitka Heading" panose="02000505000000020004"/>
              <a:cs typeface="Calibri" panose="020F0502020204030204"/>
            </a:endParaRPr>
          </a:p>
          <a:p>
            <a:pPr algn="just"/>
            <a:endParaRPr lang="en-US" sz="2400" dirty="0">
              <a:solidFill>
                <a:schemeClr val="bg1">
                  <a:lumMod val="95000"/>
                </a:schemeClr>
              </a:solidFill>
              <a:latin typeface="Sitka Heading" panose="02000505000000020004"/>
              <a:cs typeface="Calibri" panose="020F0502020204030204"/>
            </a:endParaRPr>
          </a:p>
          <a:p>
            <a:pPr marL="342900" indent="-342900" algn="just">
              <a:buFont typeface="Arial" panose="020B0604020202020204"/>
              <a:buChar char="•"/>
            </a:pPr>
            <a:r>
              <a:rPr lang="en-US" sz="2400" b="1" i="1" dirty="0">
                <a:solidFill>
                  <a:schemeClr val="bg1">
                    <a:lumMod val="95000"/>
                  </a:schemeClr>
                </a:solidFill>
                <a:latin typeface="Sitka Heading" panose="02000505000000020004"/>
                <a:cs typeface="Calibri" panose="020F0502020204030204"/>
              </a:rPr>
              <a:t>Gyroscope Features (</a:t>
            </a:r>
            <a:r>
              <a:rPr lang="en-US" sz="2400" b="1" i="1" err="1">
                <a:solidFill>
                  <a:schemeClr val="bg1">
                    <a:lumMod val="95000"/>
                  </a:schemeClr>
                </a:solidFill>
                <a:latin typeface="Sitka Heading" panose="02000505000000020004"/>
                <a:cs typeface="Calibri" panose="020F0502020204030204"/>
              </a:rPr>
              <a:t>gy</a:t>
            </a:r>
            <a:r>
              <a:rPr lang="en-US" sz="2400" b="1" i="1" dirty="0">
                <a:solidFill>
                  <a:schemeClr val="bg1">
                    <a:lumMod val="95000"/>
                  </a:schemeClr>
                </a:solidFill>
                <a:latin typeface="Sitka Heading" panose="02000505000000020004"/>
                <a:cs typeface="Calibri" panose="020F0502020204030204"/>
              </a:rPr>
              <a:t>): </a:t>
            </a:r>
            <a:endParaRPr lang="en-US" b="1" i="1" dirty="0">
              <a:solidFill>
                <a:schemeClr val="bg1">
                  <a:lumMod val="95000"/>
                </a:schemeClr>
              </a:solidFill>
              <a:cs typeface="Calibri" panose="020F0502020204030204"/>
            </a:endParaRPr>
          </a:p>
          <a:p>
            <a:pPr algn="just"/>
            <a:r>
              <a:rPr lang="en-US" sz="2400" dirty="0">
                <a:solidFill>
                  <a:schemeClr val="bg1">
                    <a:lumMod val="95000"/>
                  </a:schemeClr>
                </a:solidFill>
                <a:latin typeface="Sitka Heading" panose="02000505000000020004"/>
                <a:cs typeface="Calibri" panose="020F0502020204030204"/>
              </a:rPr>
              <a:t> gy_x_0 to gy_x_159: Gyroscope readings along the   X-axis. </a:t>
            </a:r>
            <a:endParaRPr lang="en-US" sz="2400" dirty="0">
              <a:solidFill>
                <a:schemeClr val="bg1">
                  <a:lumMod val="95000"/>
                </a:schemeClr>
              </a:solidFill>
              <a:latin typeface="Sitka Heading" panose="02000505000000020004"/>
              <a:cs typeface="Calibri" panose="020F0502020204030204"/>
            </a:endParaRPr>
          </a:p>
          <a:p>
            <a:pPr algn="just"/>
            <a:r>
              <a:rPr lang="en-US" sz="2400" dirty="0">
                <a:solidFill>
                  <a:schemeClr val="bg1">
                    <a:lumMod val="95000"/>
                  </a:schemeClr>
                </a:solidFill>
                <a:latin typeface="Sitka Heading" panose="02000505000000020004"/>
                <a:cs typeface="Calibri" panose="020F0502020204030204"/>
              </a:rPr>
              <a:t>  gy_y_0 to gy_y_159: Gyroscope readings along the   Y-axis. </a:t>
            </a:r>
            <a:endParaRPr lang="en-US" sz="2400" dirty="0">
              <a:solidFill>
                <a:schemeClr val="bg1">
                  <a:lumMod val="95000"/>
                </a:schemeClr>
              </a:solidFill>
              <a:latin typeface="Sitka Heading" panose="02000505000000020004"/>
              <a:cs typeface="Calibri" panose="020F0502020204030204"/>
            </a:endParaRPr>
          </a:p>
          <a:p>
            <a:pPr marL="342900" indent="-342900" algn="just">
              <a:buFont typeface="Arial" panose="020B0604020202020204"/>
              <a:buChar char="•"/>
            </a:pPr>
            <a:endParaRPr lang="en-US" sz="2400" dirty="0">
              <a:solidFill>
                <a:schemeClr val="bg1">
                  <a:lumMod val="95000"/>
                </a:schemeClr>
              </a:solidFill>
              <a:latin typeface="Sitka Heading" panose="02000505000000020004"/>
              <a:cs typeface="Calibri" panose="020F0502020204030204"/>
            </a:endParaRPr>
          </a:p>
          <a:p>
            <a:pPr marL="342900" indent="-342900" algn="just">
              <a:buFont typeface="Arial" panose="020B0604020202020204"/>
              <a:buChar char="•"/>
            </a:pPr>
            <a:r>
              <a:rPr lang="en-US" sz="2400" b="1" i="1" dirty="0">
                <a:solidFill>
                  <a:schemeClr val="bg1">
                    <a:lumMod val="95000"/>
                  </a:schemeClr>
                </a:solidFill>
                <a:latin typeface="Sitka Heading" panose="02000505000000020004"/>
                <a:cs typeface="Calibri" panose="020F0502020204030204"/>
              </a:rPr>
              <a:t>Label:</a:t>
            </a:r>
            <a:endParaRPr lang="en-US" sz="2400" b="1" i="1" dirty="0">
              <a:solidFill>
                <a:schemeClr val="bg1">
                  <a:lumMod val="95000"/>
                </a:schemeClr>
              </a:solidFill>
              <a:latin typeface="Sitka Heading" panose="02000505000000020004"/>
              <a:cs typeface="Calibri" panose="020F0502020204030204"/>
            </a:endParaRPr>
          </a:p>
          <a:p>
            <a:pPr algn="just"/>
            <a:r>
              <a:rPr lang="en-US" sz="2400" dirty="0">
                <a:solidFill>
                  <a:schemeClr val="bg1">
                    <a:lumMod val="95000"/>
                  </a:schemeClr>
                </a:solidFill>
                <a:latin typeface="Sitka Heading" panose="02000505000000020004"/>
                <a:cs typeface="Calibri" panose="020F0502020204030204"/>
              </a:rPr>
              <a:t> The target variable.</a:t>
            </a:r>
            <a:endParaRPr lang="en-US" sz="2400" dirty="0">
              <a:solidFill>
                <a:schemeClr val="bg1">
                  <a:lumMod val="95000"/>
                </a:schemeClr>
              </a:solidFill>
              <a:latin typeface="Sitka Heading" panose="02000505000000020004"/>
              <a:cs typeface="Calibri" panose="020F0502020204030204"/>
            </a:endParaRPr>
          </a:p>
          <a:p>
            <a:endParaRPr lang="en-US" sz="2400" dirty="0">
              <a:solidFill>
                <a:schemeClr val="bg1">
                  <a:lumMod val="95000"/>
                </a:schemeClr>
              </a:solidFill>
              <a:latin typeface="Sitka Heading" panose="02000505000000020004"/>
              <a:cs typeface="Calibri" panose="020F0502020204030204"/>
            </a:endParaRPr>
          </a:p>
        </p:txBody>
      </p:sp>
      <p:pic>
        <p:nvPicPr>
          <p:cNvPr id="11" name="Picture 10" descr="A blue text on a white background&#10;&#10;Description automatically generated"/>
          <p:cNvPicPr>
            <a:picLocks noChangeAspect="1"/>
          </p:cNvPicPr>
          <p:nvPr/>
        </p:nvPicPr>
        <p:blipFill>
          <a:blip r:embed="rId1"/>
          <a:stretch>
            <a:fillRect/>
          </a:stretch>
        </p:blipFill>
        <p:spPr>
          <a:xfrm>
            <a:off x="12955963" y="495070"/>
            <a:ext cx="2373286" cy="1147372"/>
          </a:xfrm>
          <a:prstGeom prst="ellipse">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dirty="0"/>
          </a:p>
        </p:txBody>
      </p:sp>
      <p:sp>
        <p:nvSpPr>
          <p:cNvPr id="4" name="!!fff"/>
          <p:cNvSpPr/>
          <p:nvPr/>
        </p:nvSpPr>
        <p:spPr>
          <a:xfrm>
            <a:off x="-1146072" y="3891837"/>
            <a:ext cx="5613399" cy="5264149"/>
          </a:xfrm>
          <a:prstGeom prst="ellipse">
            <a:avLst/>
          </a:prstGeom>
          <a:solidFill>
            <a:schemeClr val="accent1">
              <a:lumMod val="40000"/>
              <a:lumOff val="60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panose="020F0502020204030204"/>
            </a:endParaRPr>
          </a:p>
        </p:txBody>
      </p:sp>
      <p:sp>
        <p:nvSpPr>
          <p:cNvPr id="2" name="TextBox 1"/>
          <p:cNvSpPr txBox="1"/>
          <p:nvPr/>
        </p:nvSpPr>
        <p:spPr>
          <a:xfrm>
            <a:off x="533376" y="5693610"/>
            <a:ext cx="394241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800" dirty="0">
                <a:latin typeface="Sitka Heading" panose="02000505000000020004"/>
                <a:cs typeface="Calibri" panose="020F0502020204030204"/>
              </a:rPr>
              <a:t>Labelling</a:t>
            </a:r>
            <a:endParaRPr lang="en-US" sz="4800" dirty="0">
              <a:latin typeface="Sitka Heading" panose="02000505000000020004"/>
              <a:cs typeface="Calibri" panose="020F0502020204030204"/>
            </a:endParaRPr>
          </a:p>
        </p:txBody>
      </p:sp>
      <p:sp>
        <p:nvSpPr>
          <p:cNvPr id="6" name="Oval 5"/>
          <p:cNvSpPr/>
          <p:nvPr/>
        </p:nvSpPr>
        <p:spPr>
          <a:xfrm>
            <a:off x="10565048" y="-465096"/>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Oval 7"/>
          <p:cNvSpPr/>
          <p:nvPr/>
        </p:nvSpPr>
        <p:spPr>
          <a:xfrm>
            <a:off x="-658483" y="-583650"/>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0" name="TextBox 9"/>
          <p:cNvSpPr txBox="1"/>
          <p:nvPr/>
        </p:nvSpPr>
        <p:spPr>
          <a:xfrm>
            <a:off x="4564281" y="747149"/>
            <a:ext cx="7290686"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lgn="just">
              <a:buFont typeface="Arial" panose="020B0604020202020204"/>
              <a:buChar char="•"/>
            </a:pPr>
            <a:endParaRPr lang="en-US" sz="2400" b="1" i="1" dirty="0">
              <a:solidFill>
                <a:schemeClr val="bg1">
                  <a:lumMod val="95000"/>
                </a:schemeClr>
              </a:solidFill>
              <a:latin typeface="Sitka Heading" panose="02000505000000020004"/>
              <a:cs typeface="Calibri" panose="020F0502020204030204"/>
            </a:endParaRPr>
          </a:p>
          <a:p>
            <a:r>
              <a:rPr lang="en-US" sz="2400" u="sng" dirty="0">
                <a:solidFill>
                  <a:schemeClr val="bg1">
                    <a:lumMod val="95000"/>
                  </a:schemeClr>
                </a:solidFill>
                <a:latin typeface="Sitka Heading" panose="02000505000000020004"/>
                <a:cs typeface="Calibri" panose="020F0502020204030204"/>
              </a:rPr>
              <a:t>The falls are Labelled as:</a:t>
            </a:r>
            <a:endParaRPr lang="en-US" sz="2400" u="sng" dirty="0">
              <a:solidFill>
                <a:schemeClr val="bg1">
                  <a:lumMod val="95000"/>
                </a:schemeClr>
              </a:solidFill>
              <a:latin typeface="Sitka Heading" panose="02000505000000020004"/>
              <a:cs typeface="Calibri" panose="020F0502020204030204"/>
            </a:endParaRPr>
          </a:p>
          <a:p>
            <a:endParaRPr lang="en-US" sz="2400" u="sng" dirty="0">
              <a:solidFill>
                <a:schemeClr val="bg1">
                  <a:lumMod val="95000"/>
                </a:schemeClr>
              </a:solidFill>
              <a:latin typeface="Sitka Heading" panose="02000505000000020004"/>
              <a:cs typeface="Calibri" panose="020F0502020204030204"/>
            </a:endParaRPr>
          </a:p>
          <a:p>
            <a:pPr marL="342900" indent="-342900">
              <a:buFont typeface="Arial" panose="020B0604020202020204"/>
              <a:buChar char="•"/>
            </a:pPr>
            <a:r>
              <a:rPr lang="en-US" sz="2400" b="1" dirty="0">
                <a:solidFill>
                  <a:schemeClr val="bg1">
                    <a:lumMod val="95000"/>
                  </a:schemeClr>
                </a:solidFill>
                <a:latin typeface="Sitka Heading" panose="02000505000000020004"/>
                <a:cs typeface="Calibri" panose="020F0502020204030204"/>
              </a:rPr>
              <a:t>Idle:</a:t>
            </a:r>
            <a:r>
              <a:rPr lang="en-US" sz="2400" dirty="0">
                <a:solidFill>
                  <a:schemeClr val="bg1">
                    <a:lumMod val="95000"/>
                  </a:schemeClr>
                </a:solidFill>
                <a:latin typeface="Sitka Heading" panose="02000505000000020004"/>
                <a:cs typeface="Calibri" panose="020F0502020204030204"/>
              </a:rPr>
              <a:t> Represents periods of no movement, indicating that the walker is stationary.</a:t>
            </a:r>
            <a:endParaRPr lang="en-US" dirty="0">
              <a:solidFill>
                <a:schemeClr val="bg1">
                  <a:lumMod val="95000"/>
                </a:schemeClr>
              </a:solidFill>
              <a:cs typeface="Calibri" panose="020F0502020204030204"/>
            </a:endParaRPr>
          </a:p>
          <a:p>
            <a:endParaRPr lang="en-US" sz="2400" dirty="0">
              <a:solidFill>
                <a:schemeClr val="bg1">
                  <a:lumMod val="95000"/>
                </a:schemeClr>
              </a:solidFill>
              <a:latin typeface="Sitka Heading" panose="02000505000000020004"/>
              <a:cs typeface="Calibri" panose="020F0502020204030204"/>
            </a:endParaRPr>
          </a:p>
          <a:p>
            <a:pPr marL="342900" indent="-342900">
              <a:buFont typeface="Arial" panose="020B0604020202020204"/>
              <a:buChar char="•"/>
            </a:pPr>
            <a:r>
              <a:rPr lang="en-US" sz="2400" b="1" dirty="0">
                <a:solidFill>
                  <a:schemeClr val="bg1">
                    <a:lumMod val="95000"/>
                  </a:schemeClr>
                </a:solidFill>
                <a:latin typeface="Sitka Heading" panose="02000505000000020004"/>
                <a:cs typeface="Calibri" panose="020F0502020204030204"/>
              </a:rPr>
              <a:t>Step:</a:t>
            </a:r>
            <a:r>
              <a:rPr lang="en-US" sz="2400" dirty="0">
                <a:solidFill>
                  <a:schemeClr val="bg1">
                    <a:lumMod val="95000"/>
                  </a:schemeClr>
                </a:solidFill>
                <a:latin typeface="Sitka Heading" panose="02000505000000020004"/>
                <a:cs typeface="Calibri" panose="020F0502020204030204"/>
              </a:rPr>
              <a:t> Capture moments when an individual takes a step using the walker.</a:t>
            </a:r>
            <a:endParaRPr lang="en-US" dirty="0">
              <a:solidFill>
                <a:schemeClr val="bg1">
                  <a:lumMod val="95000"/>
                </a:schemeClr>
              </a:solidFill>
              <a:cs typeface="Calibri" panose="020F0502020204030204"/>
            </a:endParaRPr>
          </a:p>
          <a:p>
            <a:endParaRPr lang="en-US" sz="2400" dirty="0">
              <a:solidFill>
                <a:schemeClr val="bg1">
                  <a:lumMod val="95000"/>
                </a:schemeClr>
              </a:solidFill>
              <a:latin typeface="Sitka Heading" panose="02000505000000020004"/>
              <a:cs typeface="Calibri" panose="020F0502020204030204"/>
            </a:endParaRPr>
          </a:p>
          <a:p>
            <a:pPr marL="342900" indent="-342900">
              <a:buFont typeface="Arial" panose="020B0604020202020204"/>
              <a:buChar char="•"/>
            </a:pPr>
            <a:r>
              <a:rPr lang="en-US" sz="2400" b="1" dirty="0">
                <a:solidFill>
                  <a:schemeClr val="bg1">
                    <a:lumMod val="95000"/>
                  </a:schemeClr>
                </a:solidFill>
                <a:latin typeface="Sitka Heading" panose="02000505000000020004"/>
                <a:cs typeface="Calibri" panose="020F0502020204030204"/>
              </a:rPr>
              <a:t>Movement:</a:t>
            </a:r>
            <a:r>
              <a:rPr lang="en-US" sz="2400" dirty="0">
                <a:solidFill>
                  <a:schemeClr val="bg1">
                    <a:lumMod val="95000"/>
                  </a:schemeClr>
                </a:solidFill>
                <a:latin typeface="Sitka Heading" panose="02000505000000020004"/>
                <a:cs typeface="Calibri" panose="020F0502020204030204"/>
              </a:rPr>
              <a:t> Covers any movement that is not considered a step or a fall, such as when carrying the walker or adjusting its position.</a:t>
            </a:r>
            <a:endParaRPr lang="en-US" dirty="0">
              <a:solidFill>
                <a:schemeClr val="bg1">
                  <a:lumMod val="95000"/>
                </a:schemeClr>
              </a:solidFill>
              <a:cs typeface="Calibri" panose="020F0502020204030204"/>
            </a:endParaRPr>
          </a:p>
          <a:p>
            <a:endParaRPr lang="en-US" sz="2400" dirty="0">
              <a:solidFill>
                <a:schemeClr val="bg1">
                  <a:lumMod val="95000"/>
                </a:schemeClr>
              </a:solidFill>
              <a:latin typeface="Sitka Heading" panose="02000505000000020004"/>
              <a:cs typeface="Calibri" panose="020F0502020204030204"/>
            </a:endParaRPr>
          </a:p>
          <a:p>
            <a:pPr marL="342900" indent="-342900">
              <a:buFont typeface="Arial" panose="020B0604020202020204"/>
              <a:buChar char="•"/>
            </a:pPr>
            <a:r>
              <a:rPr lang="en-US" sz="2400" b="1" dirty="0">
                <a:solidFill>
                  <a:schemeClr val="bg1">
                    <a:lumMod val="95000"/>
                  </a:schemeClr>
                </a:solidFill>
                <a:latin typeface="Sitka Heading" panose="02000505000000020004"/>
                <a:cs typeface="Calibri" panose="020F0502020204030204"/>
              </a:rPr>
              <a:t>Fall: </a:t>
            </a:r>
            <a:r>
              <a:rPr lang="en-US" sz="2400" dirty="0">
                <a:solidFill>
                  <a:schemeClr val="bg1">
                    <a:lumMod val="95000"/>
                  </a:schemeClr>
                </a:solidFill>
                <a:latin typeface="Sitka Heading" panose="02000505000000020004"/>
                <a:cs typeface="Calibri" panose="020F0502020204030204"/>
              </a:rPr>
              <a:t>Denotes cases in which the walker tips over and falls to the ground from an upright position.</a:t>
            </a:r>
            <a:endParaRPr lang="en-US" dirty="0">
              <a:solidFill>
                <a:schemeClr val="bg1">
                  <a:lumMod val="95000"/>
                </a:schemeClr>
              </a:solidFill>
              <a:cs typeface="Calibri" panose="020F0502020204030204"/>
            </a:endParaRPr>
          </a:p>
          <a:p>
            <a:endParaRPr lang="en-US" sz="2400" dirty="0">
              <a:solidFill>
                <a:schemeClr val="bg1">
                  <a:lumMod val="95000"/>
                </a:schemeClr>
              </a:solidFill>
              <a:latin typeface="Sitka Heading" panose="02000505000000020004"/>
              <a:cs typeface="Calibri" panose="020F0502020204030204"/>
            </a:endParaRPr>
          </a:p>
        </p:txBody>
      </p:sp>
      <p:pic>
        <p:nvPicPr>
          <p:cNvPr id="11" name="Picture 10" descr="A blue text on a white background&#10;&#10;Description automatically generated"/>
          <p:cNvPicPr>
            <a:picLocks noChangeAspect="1"/>
          </p:cNvPicPr>
          <p:nvPr/>
        </p:nvPicPr>
        <p:blipFill>
          <a:blip r:embed="rId1"/>
          <a:stretch>
            <a:fillRect/>
          </a:stretch>
        </p:blipFill>
        <p:spPr>
          <a:xfrm>
            <a:off x="12955963" y="495070"/>
            <a:ext cx="2373286" cy="1147372"/>
          </a:xfrm>
          <a:prstGeom prst="ellipse">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dirty="0"/>
          </a:p>
        </p:txBody>
      </p:sp>
      <p:sp>
        <p:nvSpPr>
          <p:cNvPr id="4" name="!!fff"/>
          <p:cNvSpPr/>
          <p:nvPr/>
        </p:nvSpPr>
        <p:spPr>
          <a:xfrm>
            <a:off x="377928" y="613799"/>
            <a:ext cx="5613399" cy="5264149"/>
          </a:xfrm>
          <a:prstGeom prst="ellipse">
            <a:avLst/>
          </a:prstGeom>
          <a:solidFill>
            <a:schemeClr val="accent1">
              <a:lumMod val="40000"/>
              <a:lumOff val="60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panose="020F0502020204030204"/>
            </a:endParaRPr>
          </a:p>
        </p:txBody>
      </p:sp>
      <p:sp>
        <p:nvSpPr>
          <p:cNvPr id="6" name="!!qq"/>
          <p:cNvSpPr/>
          <p:nvPr/>
        </p:nvSpPr>
        <p:spPr>
          <a:xfrm>
            <a:off x="5231048" y="570073"/>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p:cNvSpPr/>
          <p:nvPr/>
        </p:nvSpPr>
        <p:spPr>
          <a:xfrm>
            <a:off x="-787879" y="4505935"/>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11" name="Picture 10" descr="A blue text on a white background&#10;&#10;Description automatically generated"/>
          <p:cNvPicPr>
            <a:picLocks noChangeAspect="1"/>
          </p:cNvPicPr>
          <p:nvPr/>
        </p:nvPicPr>
        <p:blipFill>
          <a:blip r:embed="rId1"/>
          <a:stretch>
            <a:fillRect/>
          </a:stretch>
        </p:blipFill>
        <p:spPr>
          <a:xfrm>
            <a:off x="12955963" y="495070"/>
            <a:ext cx="2373286" cy="1147372"/>
          </a:xfrm>
          <a:prstGeom prst="ellipse">
            <a:avLst/>
          </a:prstGeom>
        </p:spPr>
      </p:pic>
      <p:sp>
        <p:nvSpPr>
          <p:cNvPr id="5" name="!!fff"/>
          <p:cNvSpPr/>
          <p:nvPr/>
        </p:nvSpPr>
        <p:spPr>
          <a:xfrm>
            <a:off x="6402041" y="613798"/>
            <a:ext cx="5613399" cy="5264149"/>
          </a:xfrm>
          <a:prstGeom prst="ellipse">
            <a:avLst/>
          </a:prstGeom>
          <a:solidFill>
            <a:schemeClr val="accent1">
              <a:lumMod val="40000"/>
              <a:lumOff val="60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panose="020F0502020204030204"/>
            </a:endParaRPr>
          </a:p>
        </p:txBody>
      </p:sp>
      <p:sp>
        <p:nvSpPr>
          <p:cNvPr id="7" name="TextBox 6"/>
          <p:cNvSpPr txBox="1"/>
          <p:nvPr/>
        </p:nvSpPr>
        <p:spPr>
          <a:xfrm>
            <a:off x="1875020" y="1355907"/>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3200" dirty="0">
                <a:latin typeface="Sitka Heading" panose="02000505000000020004"/>
                <a:cs typeface="Calibri" panose="020F0502020204030204"/>
              </a:rPr>
              <a:t>Data Volume</a:t>
            </a:r>
            <a:endParaRPr lang="en-US" sz="3200" dirty="0">
              <a:latin typeface="Sitka Heading" panose="02000505000000020004"/>
            </a:endParaRPr>
          </a:p>
        </p:txBody>
      </p:sp>
      <p:sp>
        <p:nvSpPr>
          <p:cNvPr id="9" name="TextBox 8"/>
          <p:cNvSpPr txBox="1"/>
          <p:nvPr/>
        </p:nvSpPr>
        <p:spPr>
          <a:xfrm>
            <a:off x="7841624" y="1355906"/>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3200" dirty="0">
                <a:latin typeface="Sitka Heading" panose="02000505000000020004"/>
                <a:cs typeface="Calibri" panose="020F0502020204030204"/>
              </a:rPr>
              <a:t>Data Quality</a:t>
            </a:r>
            <a:endParaRPr lang="en-US" sz="3200" dirty="0">
              <a:latin typeface="Sitka Heading" panose="02000505000000020004"/>
            </a:endParaRPr>
          </a:p>
        </p:txBody>
      </p:sp>
      <p:sp>
        <p:nvSpPr>
          <p:cNvPr id="12" name="TextBox 11"/>
          <p:cNvSpPr txBox="1"/>
          <p:nvPr/>
        </p:nvSpPr>
        <p:spPr>
          <a:xfrm>
            <a:off x="1166019" y="2047703"/>
            <a:ext cx="4281577"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000" dirty="0">
                <a:cs typeface="Calibri" panose="020F0502020204030204"/>
              </a:rPr>
              <a:t>The dataset has 961 columns, with the first column being 'label' and the rest being sensor readings. </a:t>
            </a:r>
            <a:endParaRPr lang="en-US" sz="2000" dirty="0">
              <a:cs typeface="Calibri" panose="020F0502020204030204"/>
            </a:endParaRPr>
          </a:p>
          <a:p>
            <a:pPr marL="285750" indent="-285750">
              <a:buFont typeface="Arial" panose="020B0604020202020204"/>
              <a:buChar char="•"/>
            </a:pPr>
            <a:r>
              <a:rPr lang="en-US" sz="2000" dirty="0">
                <a:cs typeface="Calibri" panose="020F0502020204030204"/>
              </a:rPr>
              <a:t>The sensor readings are likely from three axes (X, Y, and Z) for both accelerometer (acc) and gyroscope (</a:t>
            </a:r>
            <a:r>
              <a:rPr lang="en-US" sz="2000" err="1">
                <a:cs typeface="Calibri" panose="020F0502020204030204"/>
              </a:rPr>
              <a:t>gy</a:t>
            </a:r>
            <a:r>
              <a:rPr lang="en-US" sz="2000" dirty="0">
                <a:cs typeface="Calibri" panose="020F0502020204030204"/>
              </a:rPr>
              <a:t>). </a:t>
            </a:r>
            <a:endParaRPr lang="en-US" sz="2000" dirty="0">
              <a:cs typeface="Calibri" panose="020F0502020204030204"/>
            </a:endParaRPr>
          </a:p>
          <a:p>
            <a:pPr marL="285750" indent="-285750">
              <a:buFont typeface="Arial" panose="020B0604020202020204"/>
              <a:buChar char="•"/>
            </a:pPr>
            <a:r>
              <a:rPr lang="en-US" sz="2000" dirty="0">
                <a:cs typeface="Calibri" panose="020F0502020204030204"/>
              </a:rPr>
              <a:t>The numerical values in these columns represent the sensor readings over time.</a:t>
            </a:r>
            <a:endParaRPr lang="en-US" sz="2000" dirty="0">
              <a:cs typeface="Calibri" panose="020F0502020204030204"/>
            </a:endParaRPr>
          </a:p>
          <a:p>
            <a:endParaRPr lang="en-US" dirty="0">
              <a:cs typeface="Calibri" panose="020F0502020204030204"/>
            </a:endParaRPr>
          </a:p>
        </p:txBody>
      </p:sp>
      <p:sp>
        <p:nvSpPr>
          <p:cNvPr id="13" name="TextBox 12"/>
          <p:cNvSpPr txBox="1"/>
          <p:nvPr/>
        </p:nvSpPr>
        <p:spPr>
          <a:xfrm>
            <a:off x="7333905" y="2047702"/>
            <a:ext cx="4281577"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000" b="1" dirty="0">
                <a:cs typeface="Calibri" panose="020F0502020204030204"/>
              </a:rPr>
              <a:t>Missing Values:</a:t>
            </a:r>
            <a:endParaRPr lang="en-US" sz="2000" b="1" dirty="0">
              <a:cs typeface="Calibri" panose="020F0502020204030204"/>
            </a:endParaRPr>
          </a:p>
          <a:p>
            <a:pPr marL="742950" lvl="1" indent="-285750">
              <a:buFont typeface="Courier New" panose="02070309020205020404"/>
              <a:buChar char="o"/>
            </a:pPr>
            <a:r>
              <a:rPr lang="en-US" sz="2000" dirty="0">
                <a:cs typeface="Calibri" panose="020F0502020204030204"/>
              </a:rPr>
              <a:t>Simple Mean Imputer is used.</a:t>
            </a:r>
            <a:endParaRPr lang="en-US" sz="2000" dirty="0">
              <a:cs typeface="Calibri" panose="020F0502020204030204"/>
            </a:endParaRPr>
          </a:p>
          <a:p>
            <a:pPr marL="285750" indent="-285750">
              <a:buFont typeface="Arial" panose="020B0604020202020204"/>
              <a:buChar char="•"/>
            </a:pPr>
            <a:endParaRPr lang="en-US" sz="2000" dirty="0">
              <a:cs typeface="Calibri" panose="020F0502020204030204"/>
            </a:endParaRPr>
          </a:p>
          <a:p>
            <a:pPr marL="285750" indent="-285750">
              <a:buFont typeface="Arial" panose="020B0604020202020204"/>
              <a:buChar char="•"/>
            </a:pPr>
            <a:r>
              <a:rPr lang="en-US" sz="2000" b="1" dirty="0">
                <a:cs typeface="Calibri" panose="020F0502020204030204"/>
              </a:rPr>
              <a:t>Outliers:</a:t>
            </a:r>
            <a:endParaRPr lang="en-US" sz="2000" b="1" dirty="0">
              <a:cs typeface="Calibri" panose="020F0502020204030204"/>
            </a:endParaRPr>
          </a:p>
          <a:p>
            <a:pPr marL="742950" lvl="1" indent="-285750">
              <a:buFont typeface="Courier New" panose="02070309020205020404"/>
              <a:buChar char="o"/>
            </a:pPr>
            <a:r>
              <a:rPr lang="en-US" sz="2000" dirty="0">
                <a:cs typeface="Calibri" panose="020F0502020204030204"/>
              </a:rPr>
              <a:t>Z-score handling is used.</a:t>
            </a:r>
            <a:endParaRPr lang="en-US" sz="2000" dirty="0">
              <a:cs typeface="Calibri" panose="020F0502020204030204"/>
            </a:endParaRPr>
          </a:p>
          <a:p>
            <a:pPr marL="285750" indent="-285750">
              <a:buFont typeface="Arial" panose="020B0604020202020204"/>
              <a:buChar char="•"/>
            </a:pPr>
            <a:endParaRPr lang="en-US" sz="2000" dirty="0">
              <a:cs typeface="Calibri" panose="020F0502020204030204"/>
            </a:endParaRPr>
          </a:p>
          <a:p>
            <a:pPr marL="285750" indent="-285750">
              <a:buFont typeface="Arial" panose="020B0604020202020204"/>
              <a:buChar char="•"/>
            </a:pPr>
            <a:r>
              <a:rPr lang="en-US" sz="2000" b="1" dirty="0">
                <a:cs typeface="Calibri" panose="020F0502020204030204"/>
              </a:rPr>
              <a:t>Duplicates:</a:t>
            </a:r>
            <a:endParaRPr lang="en-US" sz="2000" b="1" dirty="0">
              <a:cs typeface="Calibri" panose="020F0502020204030204"/>
            </a:endParaRPr>
          </a:p>
          <a:p>
            <a:pPr marL="742950" lvl="1" indent="-285750">
              <a:buFont typeface="Courier New" panose="02070309020205020404"/>
              <a:buChar char="o"/>
            </a:pPr>
            <a:r>
              <a:rPr lang="en-US" sz="2000" dirty="0">
                <a:cs typeface="Calibri" panose="020F0502020204030204"/>
              </a:rPr>
              <a:t>Duplicates are dropped.</a:t>
            </a:r>
            <a:endParaRPr lang="en-US" sz="2000" dirty="0">
              <a:cs typeface="Calibri" panose="020F0502020204030204"/>
            </a:endParaRPr>
          </a:p>
          <a:p>
            <a:endParaRPr lang="en-US" dirty="0">
              <a:cs typeface="Calibri" panose="020F050202020403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dirty="0"/>
          </a:p>
        </p:txBody>
      </p:sp>
      <p:sp>
        <p:nvSpPr>
          <p:cNvPr id="4" name="!!fff"/>
          <p:cNvSpPr/>
          <p:nvPr/>
        </p:nvSpPr>
        <p:spPr>
          <a:xfrm rot="10800000">
            <a:off x="2281026" y="858185"/>
            <a:ext cx="7942530" cy="5436677"/>
          </a:xfrm>
          <a:prstGeom prst="triangle">
            <a:avLst/>
          </a:prstGeom>
          <a:solidFill>
            <a:schemeClr val="bg2">
              <a:lumMod val="25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panose="020F0502020204030204"/>
            </a:endParaRPr>
          </a:p>
        </p:txBody>
      </p:sp>
      <p:sp>
        <p:nvSpPr>
          <p:cNvPr id="6" name="!!qq"/>
          <p:cNvSpPr/>
          <p:nvPr/>
        </p:nvSpPr>
        <p:spPr>
          <a:xfrm>
            <a:off x="-1109367" y="-1083323"/>
            <a:ext cx="2325973" cy="2163580"/>
          </a:xfrm>
          <a:prstGeom prst="triangl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p:cNvSpPr/>
          <p:nvPr/>
        </p:nvSpPr>
        <p:spPr>
          <a:xfrm>
            <a:off x="10857781" y="4807860"/>
            <a:ext cx="2325973" cy="2163580"/>
          </a:xfrm>
          <a:prstGeom prst="triangl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11" name="Picture 10" descr="A blue text on a white background&#10;&#10;Description automatically generated"/>
          <p:cNvPicPr>
            <a:picLocks noChangeAspect="1"/>
          </p:cNvPicPr>
          <p:nvPr/>
        </p:nvPicPr>
        <p:blipFill>
          <a:blip r:embed="rId1"/>
          <a:stretch>
            <a:fillRect/>
          </a:stretch>
        </p:blipFill>
        <p:spPr>
          <a:xfrm>
            <a:off x="12955963" y="495070"/>
            <a:ext cx="2373286" cy="1147372"/>
          </a:xfrm>
          <a:prstGeom prst="ellipse">
            <a:avLst/>
          </a:prstGeom>
        </p:spPr>
      </p:pic>
      <p:sp>
        <p:nvSpPr>
          <p:cNvPr id="2" name="TextBox 1"/>
          <p:cNvSpPr txBox="1"/>
          <p:nvPr/>
        </p:nvSpPr>
        <p:spPr>
          <a:xfrm>
            <a:off x="4228397" y="1513675"/>
            <a:ext cx="4051538"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5400" b="1" dirty="0">
                <a:solidFill>
                  <a:schemeClr val="bg1"/>
                </a:solidFill>
                <a:latin typeface="Times New Roman" panose="02020603050405020304"/>
                <a:cs typeface="Calibri" panose="020F0502020204030204"/>
              </a:rPr>
              <a:t>Models </a:t>
            </a:r>
            <a:endParaRPr lang="en-US">
              <a:solidFill>
                <a:schemeClr val="bg1"/>
              </a:solidFill>
              <a:latin typeface="Times New Roman" panose="02020603050405020304"/>
              <a:cs typeface="Times New Roman" panose="02020603050405020304"/>
            </a:endParaRPr>
          </a:p>
          <a:p>
            <a:pPr algn="ctr"/>
            <a:r>
              <a:rPr lang="en-US" sz="4400" b="1" dirty="0">
                <a:solidFill>
                  <a:schemeClr val="bg1"/>
                </a:solidFill>
                <a:latin typeface="Times New Roman" panose="02020603050405020304"/>
                <a:cs typeface="Calibri" panose="020F0502020204030204"/>
              </a:rPr>
              <a:t>Used</a:t>
            </a:r>
            <a:endParaRPr lang="en-US" dirty="0">
              <a:solidFill>
                <a:schemeClr val="bg1"/>
              </a:solidFill>
              <a:latin typeface="Times New Roman" panose="02020603050405020304"/>
              <a:cs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ustom 18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1 2 "   m a : c o n t e n t T y p e D e s c r i p t i o n = " C r e a t e   a   n e w   d o c u m e n t . "   m a : c o n t e n t T y p e S c o p e = " "   m a : v e r s i o n I D = " f a 6 e 6 7 1 f 1 c d 7 e 4 d 9 6 f f 9 6 5 2 b e 3 2 2 d d 5 e "   x m l n s : c t = " h t t p : / / s c h e m a s . m i c r o s o f t . c o m / o f f i c e / 2 0 0 6 / m e t a d a t a / c o n t e n t T y p e "   x m l n s : m a = " h t t p : / / s c h e m a s . m i c r o s o f t . c o m / o f f i c e / 2 0 0 6 / m e t a d a t a / p r o p e r t i e s / m e t a A t t r i b u t e s " >  
 < x s d : s c h e m a   t a r g e t N a m e s p a c e = " h t t p : / / s c h e m a s . m i c r o s o f t . c o m / o f f i c e / 2 0 0 6 / m e t a d a t a / p r o p e r t i e s "   m a : r o o t = " t r u e "   m a : f i e l d s I D = " 4 e 2 4 9 6 f 7 0 b 1 0 1 d b 0 b 8 0 1 3 f 3 0 a 0 7 1 b b f 7 " 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Props1.xml><?xml version="1.0" encoding="utf-8"?>
<ds:datastoreItem xmlns:ds="http://schemas.openxmlformats.org/officeDocument/2006/customXml" ds:itemID="{1B5C6C01-35C7-4561-8BAD-91E4FACA2932}">
  <ds:schemaRefs/>
</ds:datastoreItem>
</file>

<file path=customXml/itemProps2.xml><?xml version="1.0" encoding="utf-8"?>
<ds:datastoreItem xmlns:ds="http://schemas.openxmlformats.org/officeDocument/2006/customXml" ds:itemID="{348C5FEF-6CA4-44CC-8E61-9E775B9B7835}">
  <ds:schemaRefs/>
</ds:datastoreItem>
</file>

<file path=customXml/itemProps3.xml><?xml version="1.0" encoding="utf-8"?>
<ds:datastoreItem xmlns:ds="http://schemas.openxmlformats.org/officeDocument/2006/customXml" ds:itemID="{DFCB7D79-A330-4BC9-A964-3F617D32A6D4}">
  <ds:schemaRefs/>
</ds:datastoreItem>
</file>

<file path=docProps/app.xml><?xml version="1.0" encoding="utf-8"?>
<Properties xmlns="http://schemas.openxmlformats.org/officeDocument/2006/extended-properties" xmlns:vt="http://schemas.openxmlformats.org/officeDocument/2006/docPropsVTypes">
  <Template>TF66835393</Template>
  <TotalTime>0</TotalTime>
  <Words>11849</Words>
  <Application>WPS Presentation</Application>
  <PresentationFormat>Widescreen</PresentationFormat>
  <Paragraphs>251</Paragraphs>
  <Slides>21</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21</vt:i4>
      </vt:variant>
    </vt:vector>
  </HeadingPairs>
  <TitlesOfParts>
    <vt:vector size="37" baseType="lpstr">
      <vt:lpstr>Arial</vt:lpstr>
      <vt:lpstr>SimSun</vt:lpstr>
      <vt:lpstr>Wingdings</vt:lpstr>
      <vt:lpstr>Times New Roman</vt:lpstr>
      <vt:lpstr>Sitka Text</vt:lpstr>
      <vt:lpstr>Sitka Heading</vt:lpstr>
      <vt:lpstr>Calibri</vt:lpstr>
      <vt:lpstr>Georgia Pro</vt:lpstr>
      <vt:lpstr>Georgia</vt:lpstr>
      <vt:lpstr>Times New Roman</vt:lpstr>
      <vt:lpstr>Arial</vt:lpstr>
      <vt:lpstr>Courier New</vt:lpstr>
      <vt:lpstr>Microsoft YaHei</vt:lpstr>
      <vt:lpstr>Arial Unicode MS</vt:lpstr>
      <vt:lpstr>Corbel</vt:lpstr>
      <vt:lpstr>Office Theme</vt:lpstr>
      <vt:lpstr>Orthopedic walker fall detection</vt:lpstr>
      <vt:lpstr>Team-3</vt:lpstr>
      <vt:lpstr>Problem Statement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COVER TITLE</dc:title>
  <dc:creator/>
  <cp:lastModifiedBy>VEMU ABHINAV</cp:lastModifiedBy>
  <cp:revision>1273</cp:revision>
  <dcterms:created xsi:type="dcterms:W3CDTF">2024-01-11T18:20:00Z</dcterms:created>
  <dcterms:modified xsi:type="dcterms:W3CDTF">2024-01-27T06:24:51Z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C084584299694304BEAF9554E1E12772_12</vt:lpwstr>
  </property>
  <property fmtid="{D5CDD505-2E9C-101B-9397-08002B2CF9AE}" pid="4" name="KSOProductBuildVer">
    <vt:lpwstr>1033-12.2.0.13431</vt:lpwstr>
  </property>
</Properties>
</file>