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791B08D-2E8E-4CEF-93FB-59C9AB3901D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F1A5C9F-6BA6-4701-839D-ECBD3E15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02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B08D-2E8E-4CEF-93FB-59C9AB3901D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5C9F-6BA6-4701-839D-ECBD3E15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2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B08D-2E8E-4CEF-93FB-59C9AB3901D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5C9F-6BA6-4701-839D-ECBD3E15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29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B08D-2E8E-4CEF-93FB-59C9AB3901D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5C9F-6BA6-4701-839D-ECBD3E15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25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B08D-2E8E-4CEF-93FB-59C9AB3901D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5C9F-6BA6-4701-839D-ECBD3E15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05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B08D-2E8E-4CEF-93FB-59C9AB3901D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5C9F-6BA6-4701-839D-ECBD3E15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279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B08D-2E8E-4CEF-93FB-59C9AB3901D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5C9F-6BA6-4701-839D-ECBD3E15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73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791B08D-2E8E-4CEF-93FB-59C9AB3901D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5C9F-6BA6-4701-839D-ECBD3E15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838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791B08D-2E8E-4CEF-93FB-59C9AB3901D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5C9F-6BA6-4701-839D-ECBD3E15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37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B08D-2E8E-4CEF-93FB-59C9AB3901D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5C9F-6BA6-4701-839D-ECBD3E15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2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B08D-2E8E-4CEF-93FB-59C9AB3901D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5C9F-6BA6-4701-839D-ECBD3E15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23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B08D-2E8E-4CEF-93FB-59C9AB3901D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5C9F-6BA6-4701-839D-ECBD3E15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23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B08D-2E8E-4CEF-93FB-59C9AB3901D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5C9F-6BA6-4701-839D-ECBD3E15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1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B08D-2E8E-4CEF-93FB-59C9AB3901D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5C9F-6BA6-4701-839D-ECBD3E15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44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B08D-2E8E-4CEF-93FB-59C9AB3901D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5C9F-6BA6-4701-839D-ECBD3E15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1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B08D-2E8E-4CEF-93FB-59C9AB3901D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5C9F-6BA6-4701-839D-ECBD3E15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96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B08D-2E8E-4CEF-93FB-59C9AB3901D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5C9F-6BA6-4701-839D-ECBD3E15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41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791B08D-2E8E-4CEF-93FB-59C9AB3901D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F1A5C9F-6BA6-4701-839D-ECBD3E15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2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9C8B-80B6-46B2-BE38-C521AA352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1FB10-DE86-4632-8909-C79013B25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It’s a code management tool</a:t>
            </a:r>
          </a:p>
        </p:txBody>
      </p:sp>
    </p:spTree>
    <p:extLst>
      <p:ext uri="{BB962C8B-B14F-4D97-AF65-F5344CB8AC3E}">
        <p14:creationId xmlns:p14="http://schemas.microsoft.com/office/powerpoint/2010/main" val="304577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B67C-A23B-41EB-851C-AB63075F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Why/ Who Should?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16FC-DEB2-4623-BD40-B124126B7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Manage Complex Projects</a:t>
            </a:r>
          </a:p>
          <a:p>
            <a:r>
              <a:rPr lang="en-IN" dirty="0"/>
              <a:t>Useful to everyone</a:t>
            </a:r>
          </a:p>
          <a:p>
            <a:r>
              <a:rPr lang="en-IN" dirty="0"/>
              <a:t>Very Important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65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7034-B695-43B3-AEC8-9EE74EE6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Inventory of 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CBFA-21CF-48D4-A40F-CCE806288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Linus Torvalds is the inventor of GIT.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99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7AF9-04E0-4465-AD6A-61E94BCF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16AF-6385-4995-BFB6-2970E592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 2002 they started developing the </a:t>
            </a:r>
            <a:r>
              <a:rPr lang="en-IN" b="1" dirty="0"/>
              <a:t>Linux </a:t>
            </a:r>
            <a:r>
              <a:rPr lang="en-IN" b="1" dirty="0" err="1"/>
              <a:t>Keranal</a:t>
            </a:r>
            <a:r>
              <a:rPr lang="en-IN" dirty="0"/>
              <a:t> by the team. By that time its difficult to manage the code. So they used some other product like </a:t>
            </a:r>
            <a:r>
              <a:rPr lang="en-IN" b="1" dirty="0"/>
              <a:t>“</a:t>
            </a:r>
            <a:r>
              <a:rPr lang="en-IN" b="1" dirty="0" err="1"/>
              <a:t>Bitkeeper</a:t>
            </a:r>
            <a:r>
              <a:rPr lang="en-IN" b="1" dirty="0"/>
              <a:t>”</a:t>
            </a:r>
          </a:p>
          <a:p>
            <a:r>
              <a:rPr lang="en-IN" dirty="0"/>
              <a:t>So they started working on</a:t>
            </a:r>
            <a:r>
              <a:rPr lang="en-IN" b="1" dirty="0"/>
              <a:t> “</a:t>
            </a:r>
            <a:r>
              <a:rPr lang="en-IN" b="1" dirty="0" err="1"/>
              <a:t>BitKeeper</a:t>
            </a:r>
            <a:r>
              <a:rPr lang="en-IN" b="1" dirty="0"/>
              <a:t>”</a:t>
            </a:r>
            <a:r>
              <a:rPr lang="en-IN" dirty="0"/>
              <a:t>.</a:t>
            </a:r>
          </a:p>
          <a:p>
            <a:r>
              <a:rPr lang="en-IN" dirty="0"/>
              <a:t>When the </a:t>
            </a:r>
            <a:r>
              <a:rPr lang="en-IN" dirty="0" err="1"/>
              <a:t>bitkeeper</a:t>
            </a:r>
            <a:r>
              <a:rPr lang="en-IN" dirty="0"/>
              <a:t> is started it is free. Due to some copy right issues they made it to paid version.</a:t>
            </a:r>
          </a:p>
          <a:p>
            <a:r>
              <a:rPr lang="en-IN" dirty="0"/>
              <a:t>Since </a:t>
            </a:r>
            <a:r>
              <a:rPr lang="en-IN" dirty="0" err="1"/>
              <a:t>Bitkeeper</a:t>
            </a:r>
            <a:r>
              <a:rPr lang="en-IN" dirty="0"/>
              <a:t> is paid. So they want to make their own Product </a:t>
            </a:r>
            <a:r>
              <a:rPr lang="en-IN" b="1" dirty="0">
                <a:highlight>
                  <a:srgbClr val="FFFF00"/>
                </a:highlight>
              </a:rPr>
              <a:t>GIT</a:t>
            </a:r>
            <a:r>
              <a:rPr lang="en-IN" dirty="0"/>
              <a:t>.</a:t>
            </a:r>
          </a:p>
          <a:p>
            <a:r>
              <a:rPr lang="en-IN" dirty="0"/>
              <a:t>Announced project on </a:t>
            </a:r>
            <a:r>
              <a:rPr lang="en-IN" b="1" dirty="0"/>
              <a:t>6</a:t>
            </a:r>
            <a:r>
              <a:rPr lang="en-IN" b="1" baseline="30000" dirty="0"/>
              <a:t>th</a:t>
            </a:r>
            <a:r>
              <a:rPr lang="en-IN" b="1" dirty="0"/>
              <a:t> April, 2005</a:t>
            </a:r>
            <a:r>
              <a:rPr lang="en-IN" dirty="0"/>
              <a:t>.</a:t>
            </a:r>
          </a:p>
          <a:p>
            <a:r>
              <a:rPr lang="en-IN" b="1" dirty="0"/>
              <a:t>16</a:t>
            </a:r>
            <a:r>
              <a:rPr lang="en-IN" b="1" baseline="30000" dirty="0"/>
              <a:t>th</a:t>
            </a:r>
            <a:r>
              <a:rPr lang="en-IN" b="1" dirty="0"/>
              <a:t> June, 2005 </a:t>
            </a:r>
            <a:r>
              <a:rPr lang="en-IN" dirty="0"/>
              <a:t>GIT managed kernel </a:t>
            </a:r>
            <a:r>
              <a:rPr lang="en-IN" b="1" dirty="0"/>
              <a:t>2.6.12 release</a:t>
            </a:r>
          </a:p>
          <a:p>
            <a:r>
              <a:rPr lang="en-IN" b="1" dirty="0"/>
              <a:t>1.0</a:t>
            </a:r>
            <a:r>
              <a:rPr lang="en-IN" dirty="0"/>
              <a:t> release on </a:t>
            </a:r>
            <a:r>
              <a:rPr lang="en-IN" b="1" dirty="0"/>
              <a:t>21</a:t>
            </a:r>
            <a:r>
              <a:rPr lang="en-IN" b="1" baseline="30000" dirty="0"/>
              <a:t>st</a:t>
            </a:r>
            <a:r>
              <a:rPr lang="en-IN" b="1" dirty="0"/>
              <a:t> December, 2005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55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C4F4-AAE9-4C08-BFE1-7DE3F8B7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Links </a:t>
            </a:r>
            <a:r>
              <a:rPr lang="en-IN"/>
              <a:t>to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1F7E-2C65-477E-8D5D-882012DE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199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125</TotalTime>
  <Words>138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GIT</vt:lpstr>
      <vt:lpstr>Why/ Who Should?</vt:lpstr>
      <vt:lpstr>Inventory of  GIT</vt:lpstr>
      <vt:lpstr>History of GIT</vt:lpstr>
      <vt:lpstr>Links to download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Vemula, Maneeswar (HCS)</dc:creator>
  <cp:lastModifiedBy>Vemula, Maneeswar (HCS)</cp:lastModifiedBy>
  <cp:revision>2</cp:revision>
  <dcterms:created xsi:type="dcterms:W3CDTF">2021-08-13T12:51:08Z</dcterms:created>
  <dcterms:modified xsi:type="dcterms:W3CDTF">2021-09-02T13:53:43Z</dcterms:modified>
</cp:coreProperties>
</file>