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a1d632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a1d632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a1d632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a1d6326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a1d6326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a1d6326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a1d6326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a1d6326a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67450"/>
            <a:ext cx="12192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67450"/>
            <a:ext cx="12192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267450"/>
            <a:ext cx="12192000" cy="628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ssn.edu.in/course/view.php?id=15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5576" y="4022870"/>
            <a:ext cx="3523376" cy="1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342900" marR="0" lvl="0" indent="-341313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</a:t>
            </a:r>
            <a:endParaRPr/>
          </a:p>
          <a:p>
            <a:pPr marL="342900" marR="0" lvl="0" indent="-341313" algn="just" rtl="0">
              <a:spcBef>
                <a:spcPts val="6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</a:t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889375" y="46039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5"/>
            <a:ext cx="12192000" cy="14478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39567" y="1524000"/>
            <a:ext cx="9773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endParaRPr/>
          </a:p>
        </p:txBody>
      </p:sp>
      <p:sp>
        <p:nvSpPr>
          <p:cNvPr id="55" name="Google Shape;55;p13" descr="Image result for twitter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 descr="Image result for twitter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 descr="Image result for twitter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3" descr="Image result for twitter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31180" y="4492942"/>
            <a:ext cx="32423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437549" y="4256783"/>
            <a:ext cx="3050796" cy="176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342900" marR="0" lvl="0" indent="-341313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79575" y="1524000"/>
            <a:ext cx="83925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</a:t>
            </a:r>
            <a:r>
              <a:rPr lang="en-IN" b="1"/>
              <a:t>       </a:t>
            </a:r>
            <a:r>
              <a:rPr lang="en-IN" sz="3200" b="1" u="sng">
                <a:solidFill>
                  <a:srgbClr val="1000A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UIT2512 </a:t>
            </a:r>
            <a:r>
              <a:rPr lang="en-IN" sz="3200" b="1" u="sng">
                <a:solidFill>
                  <a:srgbClr val="1000A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en-IN" sz="3200" b="1" u="sng">
                <a:solidFill>
                  <a:srgbClr val="1000A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Systems Practices Lab</a:t>
            </a:r>
            <a:endParaRPr sz="3200" b="1" u="sng">
              <a:solidFill>
                <a:srgbClr val="1000A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 PROJECT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13700" y="2984500"/>
            <a:ext cx="10164600" cy="2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MEMORY MANAGEMENT - VIDEO CACHE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Vemula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Muni Karthik-3122 21 5002 120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609600" y="156282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Synopsis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Code Snippets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Output Screenshots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71119" y="228025"/>
            <a:ext cx="1091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39011" y="1938519"/>
            <a:ext cx="1091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IN" sz="3300">
                <a:latin typeface="Calibri"/>
                <a:ea typeface="Calibri"/>
                <a:cs typeface="Calibri"/>
                <a:sym typeface="Calibri"/>
              </a:rPr>
              <a:t>Design and implement a cache memory management system for optimizing data retrieval and storage in a computer system.Implementation of a cache memory management system with the primary goal of optimizing data retrieval and storage in a computer system.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 descr="Image result for singing bowl"/>
          <p:cNvSpPr/>
          <p:nvPr/>
        </p:nvSpPr>
        <p:spPr>
          <a:xfrm>
            <a:off x="1679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This project undertakes the design and implementation of a cache memory management system, focusing on key elements such as cache organization, replacement policy, write policy, and cache coherency in a multiprocessor environment.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cache organization aspect involves specifying parameters like size,associativity, and block size, with flexibility in choosing between   direct-mapped, set-associative, or fully-associative configurations.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Implementation of a replacement policy, be it LRU, FIFO, or another, is crucial for efficient cache contentmanagement and minimizing misses.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09600" y="1417650"/>
            <a:ext cx="10972800" cy="4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cache memory size of the Algorithm we implemented is 3 frames.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Initially assuming the 3 frames are empty.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When the new video is loaded that will occupy a frame in cache memory and takes some time.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If video is already in cache memory it will be displayed within zero seconds.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FIFO and LRU has been used for video replacement technique.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 FIFO the video which is in 0 th index of the queue will be deleted and that frame will be allotted to the video that is searched.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 LRU the video that has been not used for a long time will be deleted and that frame will be allotted to the video that is searched.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If there is a space in queue no algorithm is used.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9600" y="18933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LRU Counters : o If using an LRU replacement policy, update counters to reflect the most recently used block.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Perform Read or Write Operation: o If the memory access is a read operation, return the data from the cache. o If the memory access is a write operation, update the cache and main memory based on the chosen write policy (e.g., write-through, write-back).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Performance Metrics : Track performance metrics such as hit rate, miss rate, and average memory access time for evaluation.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24750" y="625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CODE SNIPPETS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" y="1059347"/>
            <a:ext cx="5058749" cy="473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300" y="1059350"/>
            <a:ext cx="5218094" cy="47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127800" y="6057675"/>
            <a:ext cx="489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968325" y="5952525"/>
            <a:ext cx="780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LRU ALGORITHM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OUTPUT - SCREENSHOTS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34200"/>
            <a:ext cx="4864750" cy="48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051000" y="6115550"/>
            <a:ext cx="42186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Took more time due to page fault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400" y="1234200"/>
            <a:ext cx="5496050" cy="47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860025" y="6079400"/>
            <a:ext cx="4218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Took 0 secs due to page hit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345950" y="2161450"/>
            <a:ext cx="5886000" cy="16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300" b="1">
                <a:solidFill>
                  <a:srgbClr val="1B57B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300" b="1">
              <a:solidFill>
                <a:srgbClr val="1B57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Theme9</vt:lpstr>
      <vt:lpstr>PowerPoint Presentation</vt:lpstr>
      <vt:lpstr>CONTENTS</vt:lpstr>
      <vt:lpstr>PROBLEM STATEMENT</vt:lpstr>
      <vt:lpstr>PROBLEM DESCRIPTION</vt:lpstr>
      <vt:lpstr>SYNOPSIS</vt:lpstr>
      <vt:lpstr>ALGORITHM</vt:lpstr>
      <vt:lpstr>CODE SNIPPETS</vt:lpstr>
      <vt:lpstr>OUTPUT -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 karthik Vemula</dc:creator>
  <cp:lastModifiedBy>Vemula Muni Karthik</cp:lastModifiedBy>
  <cp:revision>1</cp:revision>
  <dcterms:modified xsi:type="dcterms:W3CDTF">2023-12-03T16:20:40Z</dcterms:modified>
</cp:coreProperties>
</file>